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80" r:id="rId3"/>
    <p:sldId id="261" r:id="rId4"/>
    <p:sldId id="288" r:id="rId5"/>
    <p:sldId id="263" r:id="rId6"/>
    <p:sldId id="264" r:id="rId7"/>
    <p:sldId id="265" r:id="rId8"/>
    <p:sldId id="267" r:id="rId9"/>
    <p:sldId id="279" r:id="rId10"/>
    <p:sldId id="28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6" autoAdjust="0"/>
    <p:restoredTop sz="94660"/>
  </p:normalViewPr>
  <p:slideViewPr>
    <p:cSldViewPr>
      <p:cViewPr>
        <p:scale>
          <a:sx n="108" d="100"/>
          <a:sy n="108" d="100"/>
        </p:scale>
        <p:origin x="-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1728395061728392E-3"/>
                  <c:y val="-9.8372524767982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888888888888892E-2"/>
                  <c:y val="-0.208318287743963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851851851851858E-2"/>
                  <c:y val="-0.300904193407947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2345679012345682E-2"/>
                  <c:y val="-0.3240506698239434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0802469135802585E-2"/>
                  <c:y val="-0.358770384447937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1996</c:v>
                </c:pt>
                <c:pt idx="1">
                  <c:v>2002</c:v>
                </c:pt>
                <c:pt idx="2">
                  <c:v>2005</c:v>
                </c:pt>
                <c:pt idx="3">
                  <c:v>2006</c:v>
                </c:pt>
                <c:pt idx="4">
                  <c:v>2011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1.7</c:v>
                </c:pt>
                <c:pt idx="1">
                  <c:v>52.6</c:v>
                </c:pt>
                <c:pt idx="2">
                  <c:v>91.2</c:v>
                </c:pt>
                <c:pt idx="3">
                  <c:v>102</c:v>
                </c:pt>
                <c:pt idx="4">
                  <c:v>123.5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2525056"/>
        <c:axId val="22526976"/>
        <c:axId val="0"/>
      </c:bar3DChart>
      <c:catAx>
        <c:axId val="22525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2526976"/>
        <c:crosses val="autoZero"/>
        <c:auto val="1"/>
        <c:lblAlgn val="ctr"/>
        <c:lblOffset val="100"/>
        <c:noMultiLvlLbl val="0"/>
      </c:catAx>
      <c:valAx>
        <c:axId val="225269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5250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9"/>
    </mc:Choice>
    <mc:Fallback>
      <c:style val="39"/>
    </mc:Fallback>
  </mc:AlternateContent>
  <c:chart>
    <c:autoTitleDeleted val="1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xMode val="edge"/>
          <c:yMode val="edge"/>
          <c:x val="1.9970068653941121E-2"/>
          <c:y val="7.0057451224609463E-2"/>
          <c:w val="0.6829592429809288"/>
          <c:h val="0.90999091218068229"/>
        </c:manualLayout>
      </c:layout>
      <c:pie3DChart>
        <c:varyColors val="1"/>
        <c:ser>
          <c:idx val="0"/>
          <c:order val="0"/>
          <c:tx>
            <c:v>Столбец 1</c:v>
          </c:tx>
          <c:dLbls>
            <c:dLbl>
              <c:idx val="0"/>
              <c:layout>
                <c:manualLayout>
                  <c:x val="-0.10508580178279546"/>
                  <c:y val="-0.2357351497189155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6.3622621830691853E-2"/>
                  <c:y val="-0.11691001707060379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8.017732922796228E-2"/>
                  <c:y val="2.545432558518423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7.1809428098985092E-2"/>
                  <c:y val="5.442312549297641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5.3910021572205133E-2"/>
                  <c:y val="9.440079577440106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General" sourceLinked="0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Lit>
              <c:ptCount val="5"/>
              <c:pt idx="0">
                <c:v>США</c:v>
              </c:pt>
              <c:pt idx="1">
                <c:v>Аргентина</c:v>
              </c:pt>
              <c:pt idx="2">
                <c:v>Канада</c:v>
              </c:pt>
              <c:pt idx="3">
                <c:v>Китай</c:v>
              </c:pt>
              <c:pt idx="4">
                <c:v>Остальные страны</c:v>
              </c:pt>
            </c:strLit>
          </c:cat>
          <c:val>
            <c:numLit>
              <c:formatCode>General</c:formatCode>
              <c:ptCount val="5"/>
              <c:pt idx="0">
                <c:v>68</c:v>
              </c:pt>
              <c:pt idx="1">
                <c:v>11.8</c:v>
              </c:pt>
              <c:pt idx="2">
                <c:v>6</c:v>
              </c:pt>
              <c:pt idx="3">
                <c:v>3</c:v>
              </c:pt>
              <c:pt idx="4">
                <c:v>11.2</c:v>
              </c:pt>
            </c:numLit>
          </c:val>
        </c:ser>
        <c:ser>
          <c:idx val="1"/>
          <c:order val="1"/>
          <c:tx>
            <c:v>Столбец 2</c:v>
          </c:tx>
          <c:val>
            <c:numLit>
              <c:formatCode>General</c:formatCode>
              <c:ptCount val="5"/>
              <c:pt idx="0">
                <c:v>0</c:v>
              </c:pt>
              <c:pt idx="1">
                <c:v>0</c:v>
              </c:pt>
              <c:pt idx="2">
                <c:v>0</c:v>
              </c:pt>
              <c:pt idx="3">
                <c:v>0</c:v>
              </c:pt>
              <c:pt idx="4">
                <c:v>0</c:v>
              </c:pt>
            </c:numLit>
          </c:val>
        </c:ser>
        <c:ser>
          <c:idx val="2"/>
          <c:order val="2"/>
          <c:tx>
            <c:v>Столбец 3</c:v>
          </c:tx>
          <c:val>
            <c:numLit>
              <c:formatCode>General</c:formatCode>
              <c:ptCount val="5"/>
              <c:pt idx="0">
                <c:v>0</c:v>
              </c:pt>
              <c:pt idx="1">
                <c:v>0</c:v>
              </c:pt>
              <c:pt idx="2">
                <c:v>0</c:v>
              </c:pt>
              <c:pt idx="3">
                <c:v>0</c:v>
              </c:pt>
              <c:pt idx="4">
                <c:v>0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8A64E-96FA-43E4-B0BA-6735540FD847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310DAC-9954-4164-949A-214D115492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420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276999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9213" y="877888"/>
            <a:ext cx="4219575" cy="316547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276999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9213" y="877888"/>
            <a:ext cx="4219575" cy="316547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276999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9213" y="877888"/>
            <a:ext cx="4219575" cy="316547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276999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9213" y="877888"/>
            <a:ext cx="4219575" cy="316547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276999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9213" y="877888"/>
            <a:ext cx="4219575" cy="316547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B3BB3-2B38-4EA2-B6B5-46F8BCEF14D2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F199-85B6-4C51-92A5-ED71B708D8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B3BB3-2B38-4EA2-B6B5-46F8BCEF14D2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F199-85B6-4C51-92A5-ED71B708D8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B3BB3-2B38-4EA2-B6B5-46F8BCEF14D2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F199-85B6-4C51-92A5-ED71B708D8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B3BB3-2B38-4EA2-B6B5-46F8BCEF14D2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F199-85B6-4C51-92A5-ED71B708D8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B3BB3-2B38-4EA2-B6B5-46F8BCEF14D2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F199-85B6-4C51-92A5-ED71B708D8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B3BB3-2B38-4EA2-B6B5-46F8BCEF14D2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F199-85B6-4C51-92A5-ED71B708D8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B3BB3-2B38-4EA2-B6B5-46F8BCEF14D2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F199-85B6-4C51-92A5-ED71B708D8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B3BB3-2B38-4EA2-B6B5-46F8BCEF14D2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F199-85B6-4C51-92A5-ED71B708D8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B3BB3-2B38-4EA2-B6B5-46F8BCEF14D2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F199-85B6-4C51-92A5-ED71B708D8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B3BB3-2B38-4EA2-B6B5-46F8BCEF14D2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F199-85B6-4C51-92A5-ED71B708D8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B3BB3-2B38-4EA2-B6B5-46F8BCEF14D2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4C0F199-85B6-4C51-92A5-ED71B708D8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6B3BB3-2B38-4EA2-B6B5-46F8BCEF14D2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4C0F199-85B6-4C51-92A5-ED71B708D82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755576" y="216465"/>
            <a:ext cx="7807325" cy="2354491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marL="195934" indent="-326556" algn="ctr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Генетически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модифицированные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продукты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611560" y="3356992"/>
            <a:ext cx="3600400" cy="258129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3851920" y="3068960"/>
            <a:ext cx="507605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Авторы работы:</a:t>
            </a:r>
            <a:r>
              <a:rPr lang="ru-RU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Рудакова Вероника</a:t>
            </a:r>
            <a:endParaRPr lang="ru-RU" sz="50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Снеткова Екатерина</a:t>
            </a:r>
            <a:endParaRPr lang="ru-RU" sz="50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Место выполнения работы: </a:t>
            </a:r>
            <a:r>
              <a:rPr lang="ru-RU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МОБУ СОШ № 2, 10 класс,</a:t>
            </a:r>
            <a:endParaRPr lang="ru-RU" sz="50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г.Сочи Краснодарского края.</a:t>
            </a:r>
            <a:endParaRPr lang="ru-RU" sz="50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Научный руководитель: </a:t>
            </a:r>
            <a:r>
              <a:rPr lang="ru-RU" dirty="0" err="1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Лапатина</a:t>
            </a:r>
            <a:r>
              <a:rPr lang="ru-RU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Т. Э.,</a:t>
            </a:r>
            <a:endParaRPr lang="ru-RU" sz="50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учитель биологии МОБУ СОШ №2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0" y="456927"/>
            <a:ext cx="91440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Ни насыщение, ни голод и </a:t>
            </a:r>
            <a:endParaRPr kumimoji="0" lang="ru-RU" sz="4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ничто другое не хорошо, </a:t>
            </a:r>
            <a:endParaRPr kumimoji="0" lang="ru-RU" sz="4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если переступить меру природы.</a:t>
            </a:r>
            <a:endParaRPr kumimoji="0" lang="ru-RU" sz="4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1" i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="1" i="1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Гиппократ.</a:t>
            </a:r>
            <a:endParaRPr kumimoji="0" lang="ru-RU" sz="4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Рисунок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3717032"/>
            <a:ext cx="4104456" cy="29686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1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0564" y="116632"/>
            <a:ext cx="4330824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такое ГМО?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340768"/>
            <a:ext cx="8229600" cy="1800200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400" dirty="0" smtClean="0"/>
              <a:t>Генетически модифицированные продукты (ГМП) появились в результате развития генной инженерии - их получают из растения или животного, в ген которого вводится фрагмент ДНК из любого другого организма с целью придания ему определённых свойств. 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3356992"/>
            <a:ext cx="705678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Когда появилось ГМО?</a:t>
            </a:r>
            <a:endParaRPr lang="ru-RU" sz="4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4149080"/>
            <a:ext cx="7200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Первое </a:t>
            </a:r>
            <a:r>
              <a:rPr lang="ru-RU" sz="2400" dirty="0" err="1" smtClean="0"/>
              <a:t>трансгенное</a:t>
            </a:r>
            <a:r>
              <a:rPr lang="ru-RU" sz="2400" dirty="0" smtClean="0"/>
              <a:t> растение было получено в 1983 году в Институте растениеводства в Кёльне. В 1994 году на прилавках американских супермаркетов появился первый генетически модифицированный овощ - помидор.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2627784" y="476672"/>
            <a:ext cx="5436096" cy="815608"/>
          </a:xfrm>
        </p:spPr>
        <p:txBody>
          <a:bodyPr wrap="square"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marL="195934" indent="-326556"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Виды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ГМО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611560" y="1916832"/>
            <a:ext cx="7200800" cy="4321175"/>
          </a:xfrm>
        </p:spPr>
        <p:txBody>
          <a:bodyPr/>
          <a:lstStyle>
            <a:defPPr marL="504000" marR="0" lvl="0" indent="-432000" algn="l">
              <a:buClr>
                <a:srgbClr val="99284C"/>
              </a:buClr>
              <a:buSzPct val="75000"/>
              <a:buFont typeface="StarSymbol" pitchFamily="2"/>
              <a:buNone/>
              <a:defRPr lang="en-US" sz="32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defPPr>
            <a:lvl1pPr marL="504000" marR="0" lvl="0" indent="-432000" algn="l">
              <a:buClr>
                <a:srgbClr val="99284C"/>
              </a:buClr>
              <a:buSzPct val="75000"/>
              <a:buFont typeface="StarSymbol" pitchFamily="2"/>
              <a:buChar char=""/>
              <a:defRPr lang="en-US" sz="32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lvl1pPr>
            <a:lvl2pPr marL="792000" marR="0" lvl="1" indent="-432000" algn="l">
              <a:buClr>
                <a:srgbClr val="99284C"/>
              </a:buClr>
              <a:buSzPct val="75000"/>
              <a:buFont typeface="StarSymbol" pitchFamily="2"/>
              <a:buChar char=""/>
              <a:defRPr lang="en-US" sz="28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lvl2pPr>
            <a:lvl3pPr marL="1080000" marR="0" lvl="2" indent="-432000" algn="l">
              <a:buClr>
                <a:srgbClr val="99284C"/>
              </a:buClr>
              <a:buSzPct val="75000"/>
              <a:buFont typeface="StarSymbol" pitchFamily="2"/>
              <a:buChar char=""/>
              <a:defRPr lang="en-US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lvl3pPr>
            <a:lvl4pPr marL="1368000" marR="0" lvl="3" indent="-432000" algn="l">
              <a:buClr>
                <a:srgbClr val="99284C"/>
              </a:buClr>
              <a:buSzPct val="75000"/>
              <a:buFont typeface="StarSymbol" pitchFamily="2"/>
              <a:buChar char=""/>
              <a:defRPr lang="en-US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lvl4pPr>
            <a:lvl5pPr marL="1656000" marR="0" lvl="4" indent="-432000" algn="l">
              <a:buClr>
                <a:srgbClr val="99284C"/>
              </a:buClr>
              <a:buSzPct val="75000"/>
              <a:buFont typeface="StarSymbol" pitchFamily="2"/>
              <a:buChar char=""/>
              <a:defRPr lang="en-US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lvl5pPr>
            <a:lvl6pPr marL="1944000" marR="0" lvl="5" indent="-432000" algn="l">
              <a:buClr>
                <a:srgbClr val="99284C"/>
              </a:buClr>
              <a:buSzPct val="75000"/>
              <a:buFont typeface="StarSymbol" pitchFamily="2"/>
              <a:buChar char=""/>
              <a:defRPr lang="en-US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lvl6pPr>
            <a:lvl7pPr marL="2232000" marR="0" lvl="6" indent="-432000" algn="l">
              <a:buClr>
                <a:srgbClr val="99284C"/>
              </a:buClr>
              <a:buSzPct val="75000"/>
              <a:buFont typeface="StarSymbol" pitchFamily="2"/>
              <a:buChar char=""/>
              <a:defRPr lang="en-US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lvl7pPr>
            <a:lvl8pPr marL="2520000" marR="0" lvl="7" indent="-432000" algn="l">
              <a:buClr>
                <a:srgbClr val="99284C"/>
              </a:buClr>
              <a:buSzPct val="75000"/>
              <a:buFont typeface="StarSymbol" pitchFamily="2"/>
              <a:buChar char=""/>
              <a:defRPr lang="en-US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lvl8pPr>
            <a:lvl9pPr marL="2808000" marR="0" lvl="8" indent="-432000" algn="l">
              <a:buClr>
                <a:srgbClr val="99284C"/>
              </a:buClr>
              <a:buSzPct val="75000"/>
              <a:buFont typeface="StarSymbol" pitchFamily="2"/>
              <a:buChar char=""/>
              <a:defRPr lang="en-US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lvl9pPr>
          </a:lstStyle>
          <a:p>
            <a:pPr marL="0" indent="0">
              <a:buNone/>
            </a:pPr>
            <a:r>
              <a:rPr lang="en-US" sz="2200" b="1" i="1" u="sng" dirty="0"/>
              <a:t>ГМО </a:t>
            </a:r>
            <a:r>
              <a:rPr lang="en-US" sz="2200" b="1" i="1" u="sng" dirty="0" err="1"/>
              <a:t>объединяют</a:t>
            </a:r>
            <a:r>
              <a:rPr lang="en-US" sz="2200" b="1" i="1" u="sng" dirty="0"/>
              <a:t> </a:t>
            </a:r>
            <a:r>
              <a:rPr lang="en-US" sz="2200" b="1" i="1" u="sng" dirty="0" err="1"/>
              <a:t>три</a:t>
            </a:r>
            <a:r>
              <a:rPr lang="en-US" sz="2200" b="1" i="1" u="sng" dirty="0"/>
              <a:t> </a:t>
            </a:r>
            <a:r>
              <a:rPr lang="en-US" sz="2200" b="1" i="1" u="sng" dirty="0" err="1"/>
              <a:t>группы</a:t>
            </a:r>
            <a:r>
              <a:rPr lang="en-US" sz="2200" b="1" i="1" u="sng" dirty="0"/>
              <a:t> </a:t>
            </a:r>
            <a:r>
              <a:rPr lang="en-US" sz="2200" b="1" i="1" u="sng" dirty="0" err="1"/>
              <a:t>организмов</a:t>
            </a:r>
            <a:r>
              <a:rPr lang="en-US" sz="2200" b="1" i="1" u="sng" dirty="0"/>
              <a:t>:</a:t>
            </a:r>
          </a:p>
          <a:p>
            <a:pPr marL="0" indent="0">
              <a:buFont typeface="Wingdings" pitchFamily="2" charset="2"/>
              <a:buChar char="Ø"/>
            </a:pPr>
            <a:r>
              <a:rPr lang="en-US" sz="2200" i="1" dirty="0" err="1"/>
              <a:t>Генетически</a:t>
            </a:r>
            <a:r>
              <a:rPr lang="en-US" sz="2200" i="1" dirty="0"/>
              <a:t> </a:t>
            </a:r>
            <a:r>
              <a:rPr lang="en-US" sz="2200" i="1" dirty="0" err="1"/>
              <a:t>модифицированные</a:t>
            </a:r>
            <a:r>
              <a:rPr lang="en-US" sz="2200" i="1" dirty="0"/>
              <a:t> </a:t>
            </a:r>
            <a:r>
              <a:rPr lang="en-US" sz="2200" i="1" dirty="0" err="1"/>
              <a:t>микроорганизмы</a:t>
            </a:r>
            <a:r>
              <a:rPr lang="en-US" sz="2200" i="1" dirty="0"/>
              <a:t> (ГММ) .</a:t>
            </a:r>
          </a:p>
          <a:p>
            <a:pPr marL="0" indent="0">
              <a:buFont typeface="Wingdings" pitchFamily="2" charset="2"/>
              <a:buChar char="Ø"/>
            </a:pPr>
            <a:r>
              <a:rPr lang="en-US" sz="2200" i="1" dirty="0" err="1"/>
              <a:t>Генетически</a:t>
            </a:r>
            <a:r>
              <a:rPr lang="en-US" sz="2200" i="1" dirty="0"/>
              <a:t> </a:t>
            </a:r>
            <a:r>
              <a:rPr lang="en-US" sz="2200" i="1" dirty="0" err="1"/>
              <a:t>модифицированные</a:t>
            </a:r>
            <a:r>
              <a:rPr lang="en-US" sz="2200" i="1" dirty="0"/>
              <a:t> </a:t>
            </a:r>
            <a:r>
              <a:rPr lang="en-US" sz="2200" i="1" dirty="0" err="1"/>
              <a:t>животные</a:t>
            </a:r>
            <a:r>
              <a:rPr lang="en-US" sz="2200" i="1" dirty="0"/>
              <a:t> (ГМЖ).</a:t>
            </a:r>
          </a:p>
          <a:p>
            <a:pPr marL="0" indent="0">
              <a:buFont typeface="Wingdings" pitchFamily="2" charset="2"/>
              <a:buChar char="Ø"/>
            </a:pPr>
            <a:r>
              <a:rPr lang="en-US" sz="2200" i="1" dirty="0" err="1"/>
              <a:t>Генетиески</a:t>
            </a:r>
            <a:r>
              <a:rPr lang="en-US" sz="2200" i="1" dirty="0"/>
              <a:t> </a:t>
            </a:r>
            <a:r>
              <a:rPr lang="en-US" sz="2200" i="1" dirty="0" err="1"/>
              <a:t>модифицированные</a:t>
            </a:r>
            <a:r>
              <a:rPr lang="en-US" sz="2200" i="1" dirty="0"/>
              <a:t> </a:t>
            </a:r>
            <a:r>
              <a:rPr lang="en-US" sz="2200" i="1" dirty="0" err="1"/>
              <a:t>растения</a:t>
            </a:r>
            <a:r>
              <a:rPr lang="en-US" sz="2200" i="1" dirty="0"/>
              <a:t> (ГМР) – </a:t>
            </a:r>
            <a:r>
              <a:rPr lang="en-US" sz="2200" i="1" dirty="0" err="1"/>
              <a:t>наиболее</a:t>
            </a:r>
            <a:r>
              <a:rPr lang="en-US" sz="2200" i="1" dirty="0"/>
              <a:t> </a:t>
            </a:r>
            <a:r>
              <a:rPr lang="en-US" sz="2200" i="1" dirty="0" err="1"/>
              <a:t>распространённая</a:t>
            </a:r>
            <a:r>
              <a:rPr lang="en-US" sz="2200" i="1" dirty="0"/>
              <a:t> </a:t>
            </a:r>
            <a:r>
              <a:rPr lang="en-US" sz="2200" i="1" dirty="0" err="1"/>
              <a:t>группа</a:t>
            </a:r>
            <a:r>
              <a:rPr lang="en-US" sz="2200" i="1" dirty="0"/>
              <a:t>.</a:t>
            </a:r>
          </a:p>
        </p:txBody>
      </p:sp>
      <p:pic>
        <p:nvPicPr>
          <p:cNvPr id="4" name="Рисунок 3" descr="Рисунок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24128" y="4365104"/>
            <a:ext cx="2952328" cy="2218265"/>
          </a:xfrm>
          <a:prstGeom prst="rect">
            <a:avLst/>
          </a:prstGeom>
        </p:spPr>
      </p:pic>
      <p:pic>
        <p:nvPicPr>
          <p:cNvPr id="5" name="Рисунок 4" descr="GloFish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1560" y="4771790"/>
            <a:ext cx="2664296" cy="178023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Посевы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трансгенных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культур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755576" y="236037"/>
            <a:ext cx="8229600" cy="1585049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marL="195934" indent="-326556" algn="ctr"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Мировые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производители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ГМО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>
            <a:graphicFrameLocks noGrp="1"/>
          </p:cNvGraphicFramePr>
          <p:nvPr>
            <p:ph type="chart" idx="4294967295"/>
          </p:nvPr>
        </p:nvGraphicFramePr>
        <p:xfrm>
          <a:off x="755576" y="2060848"/>
          <a:ext cx="7635875" cy="4321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827584" y="476672"/>
            <a:ext cx="7488832" cy="723275"/>
          </a:xfrm>
        </p:spPr>
        <p:txBody>
          <a:bodyPr wrap="square"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Плюсы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ГМО: 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467544" y="1196753"/>
            <a:ext cx="7452320" cy="2088232"/>
          </a:xfrm>
        </p:spPr>
        <p:txBody>
          <a:bodyPr/>
          <a:lstStyle>
            <a:defPPr marL="504000" marR="0" lvl="0" indent="-432000" algn="l">
              <a:buClr>
                <a:srgbClr val="99284C"/>
              </a:buClr>
              <a:buSzPct val="75000"/>
              <a:buFont typeface="StarSymbol" pitchFamily="2"/>
              <a:buNone/>
              <a:defRPr lang="en-US" sz="32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defPPr>
            <a:lvl1pPr marL="504000" marR="0" lvl="0" indent="-432000" algn="l">
              <a:buClr>
                <a:srgbClr val="99284C"/>
              </a:buClr>
              <a:buSzPct val="75000"/>
              <a:buFont typeface="StarSymbol" pitchFamily="2"/>
              <a:buChar char=""/>
              <a:defRPr lang="en-US" sz="32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lvl1pPr>
            <a:lvl2pPr marL="792000" marR="0" lvl="1" indent="-432000" algn="l">
              <a:buClr>
                <a:srgbClr val="99284C"/>
              </a:buClr>
              <a:buSzPct val="75000"/>
              <a:buFont typeface="StarSymbol" pitchFamily="2"/>
              <a:buChar char=""/>
              <a:defRPr lang="en-US" sz="28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lvl2pPr>
            <a:lvl3pPr marL="1080000" marR="0" lvl="2" indent="-432000" algn="l">
              <a:buClr>
                <a:srgbClr val="99284C"/>
              </a:buClr>
              <a:buSzPct val="75000"/>
              <a:buFont typeface="StarSymbol" pitchFamily="2"/>
              <a:buChar char=""/>
              <a:defRPr lang="en-US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lvl3pPr>
            <a:lvl4pPr marL="1368000" marR="0" lvl="3" indent="-432000" algn="l">
              <a:buClr>
                <a:srgbClr val="99284C"/>
              </a:buClr>
              <a:buSzPct val="75000"/>
              <a:buFont typeface="StarSymbol" pitchFamily="2"/>
              <a:buChar char=""/>
              <a:defRPr lang="en-US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lvl4pPr>
            <a:lvl5pPr marL="1656000" marR="0" lvl="4" indent="-432000" algn="l">
              <a:buClr>
                <a:srgbClr val="99284C"/>
              </a:buClr>
              <a:buSzPct val="75000"/>
              <a:buFont typeface="StarSymbol" pitchFamily="2"/>
              <a:buChar char=""/>
              <a:defRPr lang="en-US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lvl5pPr>
            <a:lvl6pPr marL="1944000" marR="0" lvl="5" indent="-432000" algn="l">
              <a:buClr>
                <a:srgbClr val="99284C"/>
              </a:buClr>
              <a:buSzPct val="75000"/>
              <a:buFont typeface="StarSymbol" pitchFamily="2"/>
              <a:buChar char=""/>
              <a:defRPr lang="en-US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lvl6pPr>
            <a:lvl7pPr marL="2232000" marR="0" lvl="6" indent="-432000" algn="l">
              <a:buClr>
                <a:srgbClr val="99284C"/>
              </a:buClr>
              <a:buSzPct val="75000"/>
              <a:buFont typeface="StarSymbol" pitchFamily="2"/>
              <a:buChar char=""/>
              <a:defRPr lang="en-US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lvl7pPr>
            <a:lvl8pPr marL="2520000" marR="0" lvl="7" indent="-432000" algn="l">
              <a:buClr>
                <a:srgbClr val="99284C"/>
              </a:buClr>
              <a:buSzPct val="75000"/>
              <a:buFont typeface="StarSymbol" pitchFamily="2"/>
              <a:buChar char=""/>
              <a:defRPr lang="en-US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lvl8pPr>
            <a:lvl9pPr marL="2808000" marR="0" lvl="8" indent="-432000" algn="l">
              <a:buClr>
                <a:srgbClr val="99284C"/>
              </a:buClr>
              <a:buSzPct val="75000"/>
              <a:buFont typeface="StarSymbol" pitchFamily="2"/>
              <a:buChar char=""/>
              <a:defRPr lang="en-US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lvl9pPr>
          </a:lstStyle>
          <a:p>
            <a:pPr lvl="0">
              <a:buFont typeface="Wingdings" pitchFamily="2" charset="2"/>
              <a:buChar char="Ø"/>
            </a:pPr>
            <a:r>
              <a:rPr lang="en-US" sz="2200" i="1" dirty="0"/>
              <a:t>ГМО – </a:t>
            </a:r>
            <a:r>
              <a:rPr lang="en-US" sz="2200" i="1" dirty="0" err="1"/>
              <a:t>единственное</a:t>
            </a:r>
            <a:r>
              <a:rPr lang="en-US" sz="2200" i="1" dirty="0"/>
              <a:t> </a:t>
            </a:r>
            <a:r>
              <a:rPr lang="en-US" sz="2200" i="1" dirty="0" err="1"/>
              <a:t>спасение</a:t>
            </a:r>
            <a:r>
              <a:rPr lang="en-US" sz="2200" i="1" dirty="0"/>
              <a:t> </a:t>
            </a:r>
            <a:r>
              <a:rPr lang="en-US" sz="2200" i="1" dirty="0" err="1"/>
              <a:t>от</a:t>
            </a:r>
            <a:r>
              <a:rPr lang="en-US" sz="2200" i="1" dirty="0"/>
              <a:t> </a:t>
            </a:r>
            <a:r>
              <a:rPr lang="en-US" sz="2200" i="1" dirty="0" err="1"/>
              <a:t>голода</a:t>
            </a:r>
            <a:r>
              <a:rPr lang="en-US" sz="2200" i="1" dirty="0"/>
              <a:t>.</a:t>
            </a:r>
          </a:p>
          <a:p>
            <a:pPr lvl="0">
              <a:buFont typeface="Wingdings" pitchFamily="2" charset="2"/>
              <a:buChar char="Ø"/>
            </a:pPr>
            <a:r>
              <a:rPr lang="en-US" sz="2200" i="1" dirty="0" smtClean="0"/>
              <a:t>ГМ</a:t>
            </a:r>
            <a:r>
              <a:rPr lang="ru-RU" sz="2200" i="1" dirty="0" smtClean="0"/>
              <a:t>О</a:t>
            </a:r>
            <a:r>
              <a:rPr lang="en-US" sz="2200" i="1" dirty="0" smtClean="0"/>
              <a:t> </a:t>
            </a:r>
            <a:r>
              <a:rPr lang="en-US" sz="2200" i="1" dirty="0"/>
              <a:t>– </a:t>
            </a:r>
            <a:r>
              <a:rPr lang="en-US" sz="2200" i="1" dirty="0" smtClean="0"/>
              <a:t>р</a:t>
            </a:r>
            <a:r>
              <a:rPr lang="ru-RU" sz="2200" i="1" dirty="0" smtClean="0"/>
              <a:t>а</a:t>
            </a:r>
            <a:r>
              <a:rPr lang="en-US" sz="2200" i="1" dirty="0" err="1" smtClean="0"/>
              <a:t>стения</a:t>
            </a:r>
            <a:r>
              <a:rPr lang="en-US" sz="2200" i="1" dirty="0" smtClean="0"/>
              <a:t> </a:t>
            </a:r>
            <a:r>
              <a:rPr lang="en-US" sz="2200" i="1" dirty="0" err="1"/>
              <a:t>устойчивы</a:t>
            </a:r>
            <a:r>
              <a:rPr lang="en-US" sz="2200" i="1" dirty="0"/>
              <a:t> к </a:t>
            </a:r>
            <a:r>
              <a:rPr lang="en-US" sz="2200" i="1" dirty="0" err="1"/>
              <a:t>болезням</a:t>
            </a:r>
            <a:r>
              <a:rPr lang="en-US" sz="2200" i="1" dirty="0"/>
              <a:t> и </a:t>
            </a:r>
            <a:r>
              <a:rPr lang="en-US" sz="2200" i="1" dirty="0" err="1"/>
              <a:t>погоде</a:t>
            </a:r>
            <a:r>
              <a:rPr lang="en-US" sz="2200" i="1" dirty="0"/>
              <a:t>, </a:t>
            </a:r>
            <a:r>
              <a:rPr lang="en-US" sz="2200" i="1" dirty="0" err="1"/>
              <a:t>быстрее</a:t>
            </a:r>
            <a:r>
              <a:rPr lang="en-US" sz="2200" i="1" dirty="0"/>
              <a:t> </a:t>
            </a:r>
            <a:r>
              <a:rPr lang="en-US" sz="2200" i="1" dirty="0" err="1"/>
              <a:t>созревают</a:t>
            </a:r>
            <a:r>
              <a:rPr lang="en-US" sz="2200" i="1" dirty="0"/>
              <a:t> и </a:t>
            </a:r>
            <a:r>
              <a:rPr lang="en-US" sz="2200" i="1" dirty="0" err="1"/>
              <a:t>дольше</a:t>
            </a:r>
            <a:r>
              <a:rPr lang="en-US" sz="2200" i="1" dirty="0"/>
              <a:t> </a:t>
            </a:r>
            <a:r>
              <a:rPr lang="en-US" sz="2200" i="1" dirty="0" err="1" smtClean="0"/>
              <a:t>хр</a:t>
            </a:r>
            <a:r>
              <a:rPr lang="ru-RU" sz="2200" i="1" dirty="0" smtClean="0"/>
              <a:t>а</a:t>
            </a:r>
            <a:r>
              <a:rPr lang="en-US" sz="2200" i="1" dirty="0" err="1" smtClean="0"/>
              <a:t>нятся</a:t>
            </a:r>
            <a:r>
              <a:rPr lang="en-US" sz="2200" i="1" dirty="0"/>
              <a:t>, </a:t>
            </a:r>
            <a:r>
              <a:rPr lang="en-US" sz="2200" i="1" dirty="0" err="1"/>
              <a:t>умеют</a:t>
            </a:r>
            <a:r>
              <a:rPr lang="en-US" sz="2200" i="1" dirty="0"/>
              <a:t> </a:t>
            </a:r>
            <a:r>
              <a:rPr lang="en-US" sz="2200" i="1" dirty="0" err="1"/>
              <a:t>самостоятельно</a:t>
            </a:r>
            <a:r>
              <a:rPr lang="en-US" sz="2200" i="1" dirty="0"/>
              <a:t> </a:t>
            </a:r>
            <a:r>
              <a:rPr lang="en-US" sz="2200" i="1" dirty="0" err="1"/>
              <a:t>вырабатывать</a:t>
            </a:r>
            <a:r>
              <a:rPr lang="en-US" sz="2200" i="1" dirty="0"/>
              <a:t> </a:t>
            </a:r>
            <a:r>
              <a:rPr lang="en-US" sz="2200" i="1" dirty="0" err="1"/>
              <a:t>инсектициды</a:t>
            </a:r>
            <a:r>
              <a:rPr lang="en-US" sz="2200" i="1" dirty="0"/>
              <a:t> </a:t>
            </a:r>
            <a:r>
              <a:rPr lang="en-US" sz="2200" i="1" dirty="0" err="1"/>
              <a:t>против</a:t>
            </a:r>
            <a:r>
              <a:rPr lang="en-US" sz="2200" i="1" dirty="0"/>
              <a:t> </a:t>
            </a:r>
            <a:r>
              <a:rPr lang="en-US" sz="2200" i="1" dirty="0" err="1"/>
              <a:t>вредителей</a:t>
            </a:r>
            <a:r>
              <a:rPr lang="en-US" sz="2200" i="1" dirty="0"/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20141" y="3140967"/>
            <a:ext cx="441358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Опасность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ГМО</a:t>
            </a:r>
            <a:r>
              <a:rPr lang="ru-RU" sz="4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ru-RU" sz="4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3933056"/>
            <a:ext cx="72728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Ø"/>
            </a:pPr>
            <a:r>
              <a:rPr lang="en-US" sz="2400" i="1" dirty="0" err="1" smtClean="0"/>
              <a:t>Угроза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организму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человека</a:t>
            </a:r>
            <a:r>
              <a:rPr lang="en-US" sz="2400" i="1" dirty="0" smtClean="0"/>
              <a:t>.</a:t>
            </a:r>
          </a:p>
          <a:p>
            <a:pPr lvl="0">
              <a:buFont typeface="Wingdings" pitchFamily="2" charset="2"/>
              <a:buChar char="Ø"/>
            </a:pPr>
            <a:r>
              <a:rPr lang="en-US" sz="2400" i="1" dirty="0" err="1" smtClean="0"/>
              <a:t>Угроза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окружающей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сред</a:t>
            </a:r>
            <a:r>
              <a:rPr lang="ru-RU" sz="2400" i="1" dirty="0" smtClean="0"/>
              <a:t>е</a:t>
            </a:r>
            <a:r>
              <a:rPr lang="en-US" sz="2400" i="1" dirty="0" smtClean="0"/>
              <a:t>.</a:t>
            </a:r>
          </a:p>
          <a:p>
            <a:pPr lvl="0">
              <a:buFont typeface="Wingdings" pitchFamily="2" charset="2"/>
              <a:buChar char="Ø"/>
            </a:pPr>
            <a:r>
              <a:rPr lang="en-US" sz="2400" i="1" dirty="0" err="1" smtClean="0"/>
              <a:t>Глоб</a:t>
            </a:r>
            <a:r>
              <a:rPr lang="ru-RU" sz="2400" i="1" dirty="0" smtClean="0"/>
              <a:t>а</a:t>
            </a:r>
            <a:r>
              <a:rPr lang="en-US" sz="2400" i="1" dirty="0" err="1" smtClean="0"/>
              <a:t>льные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риски</a:t>
            </a:r>
            <a:r>
              <a:rPr lang="en-US" sz="2400" i="1" dirty="0" smtClean="0"/>
              <a:t> (</a:t>
            </a:r>
            <a:r>
              <a:rPr lang="en-US" sz="2400" i="1" dirty="0" err="1" smtClean="0"/>
              <a:t>активизация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критических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вирусов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экономическая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безопасность</a:t>
            </a:r>
            <a:r>
              <a:rPr lang="en-US" sz="2400" i="1" dirty="0" smtClean="0"/>
              <a:t>).</a:t>
            </a:r>
            <a:endParaRPr lang="en-US" sz="24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8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4702634" y="3262254"/>
            <a:ext cx="3004605" cy="301693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Заголовок 2"/>
          <p:cNvSpPr txBox="1">
            <a:spLocks noGrp="1"/>
          </p:cNvSpPr>
          <p:nvPr>
            <p:ph type="title" idx="4294967295"/>
          </p:nvPr>
        </p:nvSpPr>
        <p:spPr>
          <a:xfrm>
            <a:off x="827584" y="573430"/>
            <a:ext cx="7808913" cy="815608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marL="195934" indent="-326556"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Интересный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факт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  <p:sp>
        <p:nvSpPr>
          <p:cNvPr id="4" name="Текст 3"/>
          <p:cNvSpPr txBox="1">
            <a:spLocks noGrp="1"/>
          </p:cNvSpPr>
          <p:nvPr>
            <p:ph type="body" idx="4294967295"/>
          </p:nvPr>
        </p:nvSpPr>
        <p:spPr>
          <a:xfrm>
            <a:off x="395536" y="1470025"/>
            <a:ext cx="7240339" cy="4321175"/>
          </a:xfrm>
        </p:spPr>
        <p:txBody>
          <a:bodyPr/>
          <a:lstStyle>
            <a:defPPr marL="504000" marR="0" lvl="0" indent="-432000" algn="l">
              <a:buClr>
                <a:srgbClr val="99284C"/>
              </a:buClr>
              <a:buSzPct val="75000"/>
              <a:buFont typeface="StarSymbol" pitchFamily="2"/>
              <a:buNone/>
              <a:defRPr lang="en-US" sz="32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defPPr>
            <a:lvl1pPr marL="504000" marR="0" lvl="0" indent="-432000" algn="l">
              <a:buClr>
                <a:srgbClr val="99284C"/>
              </a:buClr>
              <a:buSzPct val="75000"/>
              <a:buFont typeface="StarSymbol" pitchFamily="2"/>
              <a:buChar char=""/>
              <a:defRPr lang="en-US" sz="32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lvl1pPr>
            <a:lvl2pPr marL="792000" marR="0" lvl="1" indent="-432000" algn="l">
              <a:buClr>
                <a:srgbClr val="99284C"/>
              </a:buClr>
              <a:buSzPct val="75000"/>
              <a:buFont typeface="StarSymbol" pitchFamily="2"/>
              <a:buChar char=""/>
              <a:defRPr lang="en-US" sz="28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lvl2pPr>
            <a:lvl3pPr marL="1080000" marR="0" lvl="2" indent="-432000" algn="l">
              <a:buClr>
                <a:srgbClr val="99284C"/>
              </a:buClr>
              <a:buSzPct val="75000"/>
              <a:buFont typeface="StarSymbol" pitchFamily="2"/>
              <a:buChar char=""/>
              <a:defRPr lang="en-US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lvl3pPr>
            <a:lvl4pPr marL="1368000" marR="0" lvl="3" indent="-432000" algn="l">
              <a:buClr>
                <a:srgbClr val="99284C"/>
              </a:buClr>
              <a:buSzPct val="75000"/>
              <a:buFont typeface="StarSymbol" pitchFamily="2"/>
              <a:buChar char=""/>
              <a:defRPr lang="en-US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lvl4pPr>
            <a:lvl5pPr marL="1656000" marR="0" lvl="4" indent="-432000" algn="l">
              <a:buClr>
                <a:srgbClr val="99284C"/>
              </a:buClr>
              <a:buSzPct val="75000"/>
              <a:buFont typeface="StarSymbol" pitchFamily="2"/>
              <a:buChar char=""/>
              <a:defRPr lang="en-US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lvl5pPr>
            <a:lvl6pPr marL="1944000" marR="0" lvl="5" indent="-432000" algn="l">
              <a:buClr>
                <a:srgbClr val="99284C"/>
              </a:buClr>
              <a:buSzPct val="75000"/>
              <a:buFont typeface="StarSymbol" pitchFamily="2"/>
              <a:buChar char=""/>
              <a:defRPr lang="en-US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lvl6pPr>
            <a:lvl7pPr marL="2232000" marR="0" lvl="6" indent="-432000" algn="l">
              <a:buClr>
                <a:srgbClr val="99284C"/>
              </a:buClr>
              <a:buSzPct val="75000"/>
              <a:buFont typeface="StarSymbol" pitchFamily="2"/>
              <a:buChar char=""/>
              <a:defRPr lang="en-US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lvl7pPr>
            <a:lvl8pPr marL="2520000" marR="0" lvl="7" indent="-432000" algn="l">
              <a:buClr>
                <a:srgbClr val="99284C"/>
              </a:buClr>
              <a:buSzPct val="75000"/>
              <a:buFont typeface="StarSymbol" pitchFamily="2"/>
              <a:buChar char=""/>
              <a:defRPr lang="en-US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lvl8pPr>
            <a:lvl9pPr marL="2808000" marR="0" lvl="8" indent="-432000" algn="l">
              <a:buClr>
                <a:srgbClr val="99284C"/>
              </a:buClr>
              <a:buSzPct val="75000"/>
              <a:buFont typeface="StarSymbol" pitchFamily="2"/>
              <a:buChar char=""/>
              <a:defRPr lang="en-US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lvl9pPr>
          </a:lstStyle>
          <a:p>
            <a:pPr marL="0" indent="0">
              <a:buNone/>
            </a:pPr>
            <a:r>
              <a:rPr lang="en-US" sz="2200" i="1" dirty="0"/>
              <a:t>ГМО </a:t>
            </a:r>
            <a:r>
              <a:rPr lang="en-US" sz="2200" i="1" dirty="0" err="1"/>
              <a:t>позиционируют</a:t>
            </a:r>
            <a:r>
              <a:rPr lang="en-US" sz="2200" i="1" dirty="0"/>
              <a:t> </a:t>
            </a:r>
            <a:r>
              <a:rPr lang="en-US" sz="2200" i="1" dirty="0" err="1"/>
              <a:t>как</a:t>
            </a:r>
            <a:r>
              <a:rPr lang="en-US" sz="2200" i="1" dirty="0"/>
              <a:t> </a:t>
            </a:r>
            <a:r>
              <a:rPr lang="en-US" sz="2200" i="1" dirty="0" err="1"/>
              <a:t>панацею</a:t>
            </a:r>
            <a:r>
              <a:rPr lang="en-US" sz="2200" i="1" dirty="0"/>
              <a:t> </a:t>
            </a:r>
            <a:r>
              <a:rPr lang="en-US" sz="2200" i="1" dirty="0" err="1"/>
              <a:t>от</a:t>
            </a:r>
            <a:r>
              <a:rPr lang="en-US" sz="2200" i="1" dirty="0"/>
              <a:t> </a:t>
            </a:r>
            <a:r>
              <a:rPr lang="en-US" sz="2200" i="1" dirty="0" err="1"/>
              <a:t>голода</a:t>
            </a:r>
            <a:r>
              <a:rPr lang="en-US" sz="2200" i="1" dirty="0"/>
              <a:t> </a:t>
            </a:r>
            <a:r>
              <a:rPr lang="en-US" sz="2200" i="1" dirty="0" err="1"/>
              <a:t>для</a:t>
            </a:r>
            <a:r>
              <a:rPr lang="en-US" sz="2200" i="1" dirty="0"/>
              <a:t> </a:t>
            </a:r>
            <a:r>
              <a:rPr lang="en-US" sz="2200" i="1" dirty="0" err="1"/>
              <a:t>спасения</a:t>
            </a:r>
            <a:r>
              <a:rPr lang="en-US" sz="2200" i="1" dirty="0"/>
              <a:t> </a:t>
            </a:r>
            <a:r>
              <a:rPr lang="en-US" sz="2200" i="1" dirty="0" err="1"/>
              <a:t>африканских</a:t>
            </a:r>
            <a:r>
              <a:rPr lang="en-US" sz="2200" i="1" dirty="0"/>
              <a:t> и </a:t>
            </a:r>
            <a:r>
              <a:rPr lang="en-US" sz="2200" i="1" dirty="0" err="1"/>
              <a:t>азиатских</a:t>
            </a:r>
            <a:r>
              <a:rPr lang="en-US" sz="2200" i="1" dirty="0"/>
              <a:t> </a:t>
            </a:r>
            <a:r>
              <a:rPr lang="en-US" sz="2200" i="1" dirty="0" err="1"/>
              <a:t>стран</a:t>
            </a:r>
            <a:r>
              <a:rPr lang="en-US" sz="2200" i="1" dirty="0"/>
              <a:t>. </a:t>
            </a:r>
            <a:r>
              <a:rPr lang="en-US" sz="2200" i="1" dirty="0" err="1"/>
              <a:t>Только</a:t>
            </a:r>
            <a:r>
              <a:rPr lang="en-US" sz="2200" i="1" dirty="0"/>
              <a:t> </a:t>
            </a:r>
            <a:r>
              <a:rPr lang="en-US" sz="2200" i="1" dirty="0" err="1"/>
              <a:t>вот</a:t>
            </a:r>
            <a:r>
              <a:rPr lang="en-US" sz="2200" i="1" dirty="0"/>
              <a:t>      </a:t>
            </a:r>
            <a:r>
              <a:rPr lang="en-US" sz="2200" i="1" dirty="0" err="1"/>
              <a:t>почему-то</a:t>
            </a:r>
            <a:r>
              <a:rPr lang="en-US" sz="2200" i="1" dirty="0"/>
              <a:t> </a:t>
            </a:r>
            <a:r>
              <a:rPr lang="en-US" sz="2200" i="1" dirty="0" err="1"/>
              <a:t>страны</a:t>
            </a:r>
            <a:r>
              <a:rPr lang="en-US" sz="2200" i="1" dirty="0"/>
              <a:t> </a:t>
            </a:r>
            <a:r>
              <a:rPr lang="en-US" sz="2200" i="1" dirty="0" err="1"/>
              <a:t>Африки</a:t>
            </a:r>
            <a:r>
              <a:rPr lang="en-US" sz="2200" i="1" dirty="0"/>
              <a:t> </a:t>
            </a:r>
            <a:r>
              <a:rPr lang="en-US" sz="2200" i="1" dirty="0" err="1"/>
              <a:t>последние</a:t>
            </a:r>
            <a:r>
              <a:rPr lang="en-US" sz="2200" i="1" dirty="0"/>
              <a:t> 5 </a:t>
            </a:r>
            <a:r>
              <a:rPr lang="en-US" sz="2200" i="1" dirty="0" err="1"/>
              <a:t>лет</a:t>
            </a:r>
            <a:r>
              <a:rPr lang="en-US" sz="2200" i="1" dirty="0"/>
              <a:t> НЕ </a:t>
            </a:r>
            <a:r>
              <a:rPr lang="ru-RU" sz="2200" i="1" dirty="0" smtClean="0"/>
              <a:t>РАЗРЕШАЮТ </a:t>
            </a:r>
            <a:r>
              <a:rPr lang="en-US" sz="2200" i="1" dirty="0" err="1" smtClean="0"/>
              <a:t>ввозить</a:t>
            </a:r>
            <a:r>
              <a:rPr lang="en-US" sz="2200" i="1" dirty="0" smtClean="0"/>
              <a:t> </a:t>
            </a:r>
            <a:r>
              <a:rPr lang="en-US" sz="2200" i="1" dirty="0" err="1"/>
              <a:t>на</a:t>
            </a:r>
            <a:r>
              <a:rPr lang="en-US" sz="2200" i="1" dirty="0"/>
              <a:t> </a:t>
            </a:r>
            <a:r>
              <a:rPr lang="en-US" sz="2200" i="1" dirty="0" err="1"/>
              <a:t>свою</a:t>
            </a:r>
            <a:r>
              <a:rPr lang="en-US" sz="2200" i="1" dirty="0"/>
              <a:t> </a:t>
            </a:r>
            <a:r>
              <a:rPr lang="en-US" sz="2200" i="1" dirty="0" err="1"/>
              <a:t>территорию</a:t>
            </a:r>
            <a:r>
              <a:rPr lang="en-US" sz="2200" i="1" dirty="0"/>
              <a:t> </a:t>
            </a:r>
            <a:r>
              <a:rPr lang="en-US" sz="2200" i="1" dirty="0" err="1"/>
              <a:t>продукты</a:t>
            </a:r>
            <a:r>
              <a:rPr lang="en-US" sz="2200" i="1" dirty="0"/>
              <a:t> с ГМ- </a:t>
            </a:r>
            <a:r>
              <a:rPr lang="en-US" sz="2200" i="1" dirty="0" err="1" smtClean="0"/>
              <a:t>ком</a:t>
            </a:r>
            <a:r>
              <a:rPr lang="ru-RU" sz="2200" i="1" dirty="0" smtClean="0"/>
              <a:t>по</a:t>
            </a:r>
            <a:r>
              <a:rPr lang="en-US" sz="2200" i="1" dirty="0" err="1" smtClean="0"/>
              <a:t>нентами</a:t>
            </a:r>
            <a:r>
              <a:rPr lang="en-US" sz="2200" i="1" dirty="0"/>
              <a:t>. </a:t>
            </a:r>
            <a:r>
              <a:rPr lang="en-US" sz="2200" i="1" dirty="0" err="1"/>
              <a:t>Не</a:t>
            </a:r>
            <a:r>
              <a:rPr lang="en-US" sz="2200" i="1" dirty="0"/>
              <a:t> </a:t>
            </a:r>
            <a:r>
              <a:rPr lang="en-US" sz="2200" i="1" dirty="0" err="1" smtClean="0"/>
              <a:t>ст</a:t>
            </a:r>
            <a:r>
              <a:rPr lang="ru-RU" sz="2200" i="1" dirty="0" err="1" smtClean="0"/>
              <a:t>р</a:t>
            </a:r>
            <a:r>
              <a:rPr lang="en-US" sz="2200" i="1" dirty="0" err="1" smtClean="0"/>
              <a:t>анно</a:t>
            </a:r>
            <a:r>
              <a:rPr lang="en-US" sz="2200" i="1" dirty="0" smtClean="0"/>
              <a:t> </a:t>
            </a:r>
            <a:r>
              <a:rPr lang="en-US" sz="2200" i="1" dirty="0" err="1"/>
              <a:t>ли</a:t>
            </a:r>
            <a:r>
              <a:rPr lang="en-US" sz="2200" i="1" dirty="0"/>
              <a:t> </a:t>
            </a:r>
            <a:r>
              <a:rPr lang="en-US" sz="2200" i="1" dirty="0" err="1"/>
              <a:t>это</a:t>
            </a:r>
            <a:r>
              <a:rPr lang="en-US" sz="2200" i="1" dirty="0"/>
              <a:t>?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alphaModFix/>
            <a:lum/>
          </a:blip>
          <a:srcRect/>
          <a:stretch>
            <a:fillRect/>
          </a:stretch>
        </p:blipFill>
        <p:spPr>
          <a:xfrm>
            <a:off x="522315" y="3690297"/>
            <a:ext cx="3846860" cy="26182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72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539552" y="332656"/>
            <a:ext cx="8229600" cy="1143000"/>
          </a:xfrm>
        </p:spPr>
        <p:txBody>
          <a:bodyPr>
            <a:normAutofit fontScale="90000"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 algn="ctr"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Последствия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употребления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ГМП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здоровья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человека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179512" y="1484784"/>
            <a:ext cx="7512050" cy="1122362"/>
          </a:xfrm>
        </p:spPr>
        <p:txBody>
          <a:bodyPr>
            <a:normAutofit fontScale="92500" lnSpcReduction="20000"/>
          </a:bodyPr>
          <a:lstStyle>
            <a:defPPr marL="504000" marR="0" lvl="0" indent="-432000" algn="l">
              <a:buClr>
                <a:srgbClr val="99284C"/>
              </a:buClr>
              <a:buSzPct val="75000"/>
              <a:buFont typeface="StarSymbol" pitchFamily="2"/>
              <a:buNone/>
              <a:defRPr lang="en-US" sz="32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defPPr>
            <a:lvl1pPr marL="504000" marR="0" lvl="0" indent="-432000" algn="l">
              <a:buClr>
                <a:srgbClr val="99284C"/>
              </a:buClr>
              <a:buSzPct val="75000"/>
              <a:buFont typeface="StarSymbol" pitchFamily="2"/>
              <a:buChar char=""/>
              <a:defRPr lang="en-US" sz="32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lvl1pPr>
            <a:lvl2pPr marL="792000" marR="0" lvl="1" indent="-432000" algn="l">
              <a:buClr>
                <a:srgbClr val="99284C"/>
              </a:buClr>
              <a:buSzPct val="75000"/>
              <a:buFont typeface="StarSymbol" pitchFamily="2"/>
              <a:buChar char=""/>
              <a:defRPr lang="en-US" sz="28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lvl2pPr>
            <a:lvl3pPr marL="1080000" marR="0" lvl="2" indent="-432000" algn="l">
              <a:buClr>
                <a:srgbClr val="99284C"/>
              </a:buClr>
              <a:buSzPct val="75000"/>
              <a:buFont typeface="StarSymbol" pitchFamily="2"/>
              <a:buChar char=""/>
              <a:defRPr lang="en-US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lvl3pPr>
            <a:lvl4pPr marL="1368000" marR="0" lvl="3" indent="-432000" algn="l">
              <a:buClr>
                <a:srgbClr val="99284C"/>
              </a:buClr>
              <a:buSzPct val="75000"/>
              <a:buFont typeface="StarSymbol" pitchFamily="2"/>
              <a:buChar char=""/>
              <a:defRPr lang="en-US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lvl4pPr>
            <a:lvl5pPr marL="1656000" marR="0" lvl="4" indent="-432000" algn="l">
              <a:buClr>
                <a:srgbClr val="99284C"/>
              </a:buClr>
              <a:buSzPct val="75000"/>
              <a:buFont typeface="StarSymbol" pitchFamily="2"/>
              <a:buChar char=""/>
              <a:defRPr lang="en-US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lvl5pPr>
            <a:lvl6pPr marL="1944000" marR="0" lvl="5" indent="-432000" algn="l">
              <a:buClr>
                <a:srgbClr val="99284C"/>
              </a:buClr>
              <a:buSzPct val="75000"/>
              <a:buFont typeface="StarSymbol" pitchFamily="2"/>
              <a:buChar char=""/>
              <a:defRPr lang="en-US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lvl6pPr>
            <a:lvl7pPr marL="2232000" marR="0" lvl="6" indent="-432000" algn="l">
              <a:buClr>
                <a:srgbClr val="99284C"/>
              </a:buClr>
              <a:buSzPct val="75000"/>
              <a:buFont typeface="StarSymbol" pitchFamily="2"/>
              <a:buChar char=""/>
              <a:defRPr lang="en-US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lvl7pPr>
            <a:lvl8pPr marL="2520000" marR="0" lvl="7" indent="-432000" algn="l">
              <a:buClr>
                <a:srgbClr val="99284C"/>
              </a:buClr>
              <a:buSzPct val="75000"/>
              <a:buFont typeface="StarSymbol" pitchFamily="2"/>
              <a:buChar char=""/>
              <a:defRPr lang="en-US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lvl8pPr>
            <a:lvl9pPr marL="2808000" marR="0" lvl="8" indent="-432000" algn="l">
              <a:buClr>
                <a:srgbClr val="99284C"/>
              </a:buClr>
              <a:buSzPct val="75000"/>
              <a:buFont typeface="StarSymbol" pitchFamily="2"/>
              <a:buChar char=""/>
              <a:defRPr lang="en-US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HG Mincho Light J" pitchFamily="2"/>
                <a:cs typeface="Arial Unicode MS" pitchFamily="2"/>
              </a:defRPr>
            </a:lvl9pPr>
          </a:lstStyle>
          <a:p>
            <a:pPr lvl="0">
              <a:buNone/>
            </a:pPr>
            <a:r>
              <a:rPr lang="en-US" sz="2000" i="1" dirty="0"/>
              <a:t> </a:t>
            </a:r>
          </a:p>
          <a:p>
            <a:pPr lvl="0">
              <a:buFont typeface="Wingdings" pitchFamily="2" charset="2"/>
              <a:buChar char="Ø"/>
            </a:pPr>
            <a:r>
              <a:rPr lang="en-US" sz="2000" i="1" dirty="0" err="1"/>
              <a:t>Угнетение</a:t>
            </a:r>
            <a:r>
              <a:rPr lang="en-US" sz="2000" i="1" dirty="0"/>
              <a:t> </a:t>
            </a:r>
            <a:r>
              <a:rPr lang="en-US" sz="2000" i="1" dirty="0" err="1"/>
              <a:t>иммунитета</a:t>
            </a:r>
            <a:r>
              <a:rPr lang="en-US" sz="2000" i="1" dirty="0"/>
              <a:t>, </a:t>
            </a:r>
            <a:r>
              <a:rPr lang="en-US" sz="2000" i="1" dirty="0" err="1"/>
              <a:t>аллергические</a:t>
            </a:r>
            <a:r>
              <a:rPr lang="en-US" sz="2000" i="1" dirty="0"/>
              <a:t> </a:t>
            </a:r>
            <a:r>
              <a:rPr lang="en-US" sz="2000" i="1" dirty="0" err="1"/>
              <a:t>реакции</a:t>
            </a:r>
            <a:r>
              <a:rPr lang="en-US" sz="2000" i="1" dirty="0"/>
              <a:t> и </a:t>
            </a:r>
            <a:r>
              <a:rPr lang="en-US" sz="2000" i="1" dirty="0" err="1"/>
              <a:t>метаболические</a:t>
            </a:r>
            <a:r>
              <a:rPr lang="en-US" sz="2000" i="1" dirty="0"/>
              <a:t> </a:t>
            </a:r>
            <a:r>
              <a:rPr lang="en-US" sz="2000" i="1" dirty="0" err="1"/>
              <a:t>растройства</a:t>
            </a:r>
            <a:r>
              <a:rPr lang="en-US" sz="2000" i="1" dirty="0"/>
              <a:t>, в </a:t>
            </a:r>
            <a:r>
              <a:rPr lang="en-US" sz="2000" i="1" dirty="0" err="1"/>
              <a:t>результате</a:t>
            </a:r>
            <a:r>
              <a:rPr lang="en-US" sz="2000" i="1" dirty="0"/>
              <a:t> </a:t>
            </a:r>
            <a:r>
              <a:rPr lang="en-US" sz="2000" i="1" dirty="0" err="1"/>
              <a:t>непосредственного</a:t>
            </a:r>
            <a:r>
              <a:rPr lang="en-US" sz="2000" i="1" dirty="0"/>
              <a:t> </a:t>
            </a:r>
            <a:r>
              <a:rPr lang="en-US" sz="2000" i="1" dirty="0" err="1" smtClean="0"/>
              <a:t>де</a:t>
            </a:r>
            <a:r>
              <a:rPr lang="ru-RU" sz="2000" i="1" dirty="0" err="1" smtClean="0"/>
              <a:t>й</a:t>
            </a:r>
            <a:r>
              <a:rPr lang="en-US" sz="2000" i="1" dirty="0" err="1" smtClean="0"/>
              <a:t>ствия</a:t>
            </a:r>
            <a:r>
              <a:rPr lang="en-US" sz="2000" i="1" dirty="0" smtClean="0"/>
              <a:t> </a:t>
            </a:r>
            <a:r>
              <a:rPr lang="en-US" sz="2000" i="1" dirty="0" err="1"/>
              <a:t>трансгенных</a:t>
            </a:r>
            <a:r>
              <a:rPr lang="en-US" sz="2000" i="1" dirty="0"/>
              <a:t> </a:t>
            </a:r>
            <a:r>
              <a:rPr lang="en-US" sz="2000" i="1" dirty="0" err="1"/>
              <a:t>белков</a:t>
            </a:r>
            <a:r>
              <a:rPr lang="en-US" sz="2000" i="1" dirty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143886" y="7403039"/>
            <a:ext cx="7808165" cy="1226655"/>
          </a:xfrm>
          <a:prstGeom prst="rect">
            <a:avLst/>
          </a:prstGeom>
          <a:noFill/>
          <a:ln>
            <a:noFill/>
          </a:ln>
        </p:spPr>
        <p:txBody>
          <a:bodyPr vert="horz" lIns="81639" tIns="40820" rIns="81639" bIns="40820" anchor="ctr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hangingPunct="0">
              <a:buNone/>
            </a:pPr>
            <a:endParaRPr lang="en-US" sz="1600" dirty="0">
              <a:solidFill>
                <a:srgbClr val="000000"/>
              </a:solidFill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24946" y="8768820"/>
            <a:ext cx="7636073" cy="4402372"/>
          </a:xfrm>
          <a:prstGeom prst="rect">
            <a:avLst/>
          </a:prstGeom>
          <a:noFill/>
          <a:ln>
            <a:noFill/>
          </a:ln>
        </p:spPr>
        <p:txBody>
          <a:bodyPr vert="horz" lIns="81639" tIns="40820" rIns="81639" bIns="4082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hangingPunct="0">
              <a:buNone/>
            </a:pPr>
            <a:endParaRPr lang="en-US" sz="1600" dirty="0">
              <a:solidFill>
                <a:srgbClr val="000000"/>
              </a:solidFill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112863" y="8592464"/>
            <a:ext cx="7565864" cy="4382124"/>
          </a:xfrm>
          <a:prstGeom prst="rect">
            <a:avLst/>
          </a:prstGeom>
          <a:noFill/>
          <a:ln>
            <a:noFill/>
          </a:ln>
        </p:spPr>
        <p:txBody>
          <a:bodyPr vert="horz" lIns="81639" tIns="40820" rIns="81639" bIns="4082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indent="-391867" hangingPunct="0">
              <a:buClr>
                <a:srgbClr val="99284C"/>
              </a:buClr>
              <a:buSzPct val="75000"/>
              <a:buFont typeface="StarSymbol" pitchFamily="2"/>
              <a:buChar char=""/>
            </a:pPr>
            <a:r>
              <a:rPr lang="en-US" sz="2000" i="1" dirty="0" err="1">
                <a:solidFill>
                  <a:srgbClr val="333333"/>
                </a:solidFill>
                <a:latin typeface="Albany" pitchFamily="34"/>
                <a:ea typeface="Microsoft YaHei" pitchFamily="2"/>
                <a:cs typeface="Mangal" pitchFamily="2"/>
              </a:rPr>
              <a:t>Угнетение</a:t>
            </a:r>
            <a:r>
              <a:rPr lang="en-US" sz="2000" i="1" dirty="0">
                <a:solidFill>
                  <a:srgbClr val="333333"/>
                </a:solidFill>
                <a:latin typeface="Albany" pitchFamily="34"/>
                <a:ea typeface="Microsoft YaHei" pitchFamily="2"/>
                <a:cs typeface="Mangal" pitchFamily="2"/>
              </a:rPr>
              <a:t> </a:t>
            </a:r>
            <a:r>
              <a:rPr lang="en-US" sz="2000" i="1" dirty="0" err="1">
                <a:solidFill>
                  <a:srgbClr val="333333"/>
                </a:solidFill>
                <a:latin typeface="Albany" pitchFamily="34"/>
                <a:ea typeface="Microsoft YaHei" pitchFamily="2"/>
                <a:cs typeface="Mangal" pitchFamily="2"/>
              </a:rPr>
              <a:t>иммунитета</a:t>
            </a:r>
            <a:r>
              <a:rPr lang="en-US" sz="2000" i="1" dirty="0">
                <a:solidFill>
                  <a:srgbClr val="333333"/>
                </a:solidFill>
                <a:latin typeface="Albany" pitchFamily="34"/>
                <a:ea typeface="Microsoft YaHei" pitchFamily="2"/>
                <a:cs typeface="Mangal" pitchFamily="2"/>
              </a:rPr>
              <a:t>, </a:t>
            </a:r>
            <a:r>
              <a:rPr lang="en-US" sz="2000" i="1" dirty="0" err="1">
                <a:solidFill>
                  <a:srgbClr val="333333"/>
                </a:solidFill>
                <a:latin typeface="Albany" pitchFamily="34"/>
                <a:ea typeface="Microsoft YaHei" pitchFamily="2"/>
                <a:cs typeface="Mangal" pitchFamily="2"/>
              </a:rPr>
              <a:t>аллергические</a:t>
            </a:r>
            <a:r>
              <a:rPr lang="en-US" sz="2000" i="1" dirty="0">
                <a:solidFill>
                  <a:srgbClr val="333333"/>
                </a:solidFill>
                <a:latin typeface="Albany" pitchFamily="34"/>
                <a:ea typeface="Microsoft YaHei" pitchFamily="2"/>
                <a:cs typeface="Mangal" pitchFamily="2"/>
              </a:rPr>
              <a:t> </a:t>
            </a:r>
            <a:r>
              <a:rPr lang="en-US" sz="2000" i="1" dirty="0" err="1">
                <a:solidFill>
                  <a:srgbClr val="333333"/>
                </a:solidFill>
                <a:latin typeface="Albany" pitchFamily="34"/>
                <a:ea typeface="Microsoft YaHei" pitchFamily="2"/>
                <a:cs typeface="Mangal" pitchFamily="2"/>
              </a:rPr>
              <a:t>реакции</a:t>
            </a:r>
            <a:r>
              <a:rPr lang="en-US" sz="2000" i="1" dirty="0">
                <a:solidFill>
                  <a:srgbClr val="333333"/>
                </a:solidFill>
                <a:latin typeface="Albany" pitchFamily="34"/>
                <a:ea typeface="Microsoft YaHei" pitchFamily="2"/>
                <a:cs typeface="Mangal" pitchFamily="2"/>
              </a:rPr>
              <a:t> и </a:t>
            </a:r>
            <a:r>
              <a:rPr lang="en-US" sz="2000" i="1" dirty="0" err="1">
                <a:solidFill>
                  <a:srgbClr val="333333"/>
                </a:solidFill>
                <a:latin typeface="Albany" pitchFamily="34"/>
                <a:ea typeface="Microsoft YaHei" pitchFamily="2"/>
                <a:cs typeface="Mangal" pitchFamily="2"/>
              </a:rPr>
              <a:t>метаболические</a:t>
            </a:r>
            <a:r>
              <a:rPr lang="en-US" sz="2000" i="1" dirty="0">
                <a:solidFill>
                  <a:srgbClr val="333333"/>
                </a:solidFill>
                <a:latin typeface="Albany" pitchFamily="34"/>
                <a:ea typeface="Microsoft YaHei" pitchFamily="2"/>
                <a:cs typeface="Mangal" pitchFamily="2"/>
              </a:rPr>
              <a:t> </a:t>
            </a:r>
            <a:r>
              <a:rPr lang="en-US" sz="2000" i="1" dirty="0" err="1">
                <a:solidFill>
                  <a:srgbClr val="333333"/>
                </a:solidFill>
                <a:latin typeface="Albany" pitchFamily="34"/>
                <a:ea typeface="Microsoft YaHei" pitchFamily="2"/>
                <a:cs typeface="Mangal" pitchFamily="2"/>
              </a:rPr>
              <a:t>растройства</a:t>
            </a:r>
            <a:r>
              <a:rPr lang="en-US" sz="2000" i="1" dirty="0">
                <a:solidFill>
                  <a:srgbClr val="333333"/>
                </a:solidFill>
                <a:latin typeface="Albany" pitchFamily="34"/>
                <a:ea typeface="Microsoft YaHei" pitchFamily="2"/>
                <a:cs typeface="Mangal" pitchFamily="2"/>
              </a:rPr>
              <a:t>, в </a:t>
            </a:r>
            <a:r>
              <a:rPr lang="en-US" sz="2000" i="1" dirty="0" err="1">
                <a:solidFill>
                  <a:srgbClr val="333333"/>
                </a:solidFill>
                <a:latin typeface="Albany" pitchFamily="34"/>
                <a:ea typeface="Microsoft YaHei" pitchFamily="2"/>
                <a:cs typeface="Mangal" pitchFamily="2"/>
              </a:rPr>
              <a:t>результате</a:t>
            </a:r>
            <a:r>
              <a:rPr lang="en-US" sz="2000" i="1" dirty="0">
                <a:solidFill>
                  <a:srgbClr val="333333"/>
                </a:solidFill>
                <a:latin typeface="Albany" pitchFamily="34"/>
                <a:ea typeface="Microsoft YaHei" pitchFamily="2"/>
                <a:cs typeface="Mangal" pitchFamily="2"/>
              </a:rPr>
              <a:t> </a:t>
            </a:r>
            <a:r>
              <a:rPr lang="en-US" sz="2000" i="1" dirty="0" err="1">
                <a:solidFill>
                  <a:srgbClr val="333333"/>
                </a:solidFill>
                <a:latin typeface="Albany" pitchFamily="34"/>
                <a:ea typeface="Microsoft YaHei" pitchFamily="2"/>
                <a:cs typeface="Mangal" pitchFamily="2"/>
              </a:rPr>
              <a:t>непосредственного</a:t>
            </a:r>
            <a:r>
              <a:rPr lang="en-US" sz="2000" i="1" dirty="0">
                <a:solidFill>
                  <a:srgbClr val="333333"/>
                </a:solidFill>
                <a:latin typeface="Albany" pitchFamily="34"/>
                <a:ea typeface="Microsoft YaHei" pitchFamily="2"/>
                <a:cs typeface="Mangal" pitchFamily="2"/>
              </a:rPr>
              <a:t> </a:t>
            </a:r>
            <a:r>
              <a:rPr lang="en-US" sz="2000" i="1" dirty="0" err="1">
                <a:solidFill>
                  <a:srgbClr val="333333"/>
                </a:solidFill>
                <a:latin typeface="Albany" pitchFamily="34"/>
                <a:ea typeface="Microsoft YaHei" pitchFamily="2"/>
                <a:cs typeface="Mangal" pitchFamily="2"/>
              </a:rPr>
              <a:t>действия</a:t>
            </a:r>
            <a:r>
              <a:rPr lang="en-US" sz="2000" i="1" dirty="0">
                <a:solidFill>
                  <a:srgbClr val="333333"/>
                </a:solidFill>
                <a:latin typeface="Albany" pitchFamily="34"/>
                <a:ea typeface="Microsoft YaHei" pitchFamily="2"/>
                <a:cs typeface="Mangal" pitchFamily="2"/>
              </a:rPr>
              <a:t> </a:t>
            </a:r>
            <a:r>
              <a:rPr lang="en-US" sz="2000" i="1" dirty="0" err="1">
                <a:solidFill>
                  <a:srgbClr val="333333"/>
                </a:solidFill>
                <a:latin typeface="Albany" pitchFamily="34"/>
                <a:ea typeface="Microsoft YaHei" pitchFamily="2"/>
                <a:cs typeface="Mangal" pitchFamily="2"/>
              </a:rPr>
              <a:t>трансгенных</a:t>
            </a:r>
            <a:r>
              <a:rPr lang="en-US" sz="2000" i="1" dirty="0">
                <a:solidFill>
                  <a:srgbClr val="333333"/>
                </a:solidFill>
                <a:latin typeface="Albany" pitchFamily="34"/>
                <a:ea typeface="Microsoft YaHei" pitchFamily="2"/>
                <a:cs typeface="Mangal" pitchFamily="2"/>
              </a:rPr>
              <a:t> </a:t>
            </a:r>
            <a:r>
              <a:rPr lang="en-US" sz="2000" i="1" dirty="0" err="1">
                <a:solidFill>
                  <a:srgbClr val="333333"/>
                </a:solidFill>
                <a:latin typeface="Albany" pitchFamily="34"/>
                <a:ea typeface="Microsoft YaHei" pitchFamily="2"/>
                <a:cs typeface="Mangal" pitchFamily="2"/>
              </a:rPr>
              <a:t>белков</a:t>
            </a:r>
            <a:r>
              <a:rPr lang="en-US" sz="2000" i="1" dirty="0">
                <a:solidFill>
                  <a:srgbClr val="333333"/>
                </a:solidFill>
                <a:latin typeface="Albany" pitchFamily="34"/>
                <a:ea typeface="Microsoft YaHei" pitchFamily="2"/>
                <a:cs typeface="Mangal" pitchFamily="2"/>
              </a:rPr>
              <a:t>.</a:t>
            </a:r>
          </a:p>
          <a:p>
            <a:pPr marL="0" lvl="1" indent="-391867" hangingPunct="0">
              <a:buClr>
                <a:srgbClr val="99284C"/>
              </a:buClr>
              <a:buSzPct val="75000"/>
              <a:buFont typeface="StarSymbol" pitchFamily="2"/>
              <a:buChar char=""/>
            </a:pPr>
            <a:r>
              <a:rPr lang="en-US" sz="2000" i="1" dirty="0">
                <a:solidFill>
                  <a:srgbClr val="333333"/>
                </a:solidFill>
                <a:latin typeface="Albany" pitchFamily="34"/>
                <a:ea typeface="Microsoft YaHei" pitchFamily="2"/>
                <a:cs typeface="Mangal" pitchFamily="2"/>
              </a:rPr>
              <a:t> </a:t>
            </a:r>
            <a:r>
              <a:rPr lang="en-US" sz="2000" i="1" dirty="0" err="1">
                <a:solidFill>
                  <a:srgbClr val="333333"/>
                </a:solidFill>
                <a:latin typeface="Albany" pitchFamily="34"/>
                <a:ea typeface="Microsoft YaHei" pitchFamily="2"/>
                <a:cs typeface="Mangal" pitchFamily="2"/>
              </a:rPr>
              <a:t>Различные</a:t>
            </a:r>
            <a:r>
              <a:rPr lang="en-US" sz="2000" i="1" dirty="0">
                <a:solidFill>
                  <a:srgbClr val="333333"/>
                </a:solidFill>
                <a:latin typeface="Albany" pitchFamily="34"/>
                <a:ea typeface="Microsoft YaHei" pitchFamily="2"/>
                <a:cs typeface="Mangal" pitchFamily="2"/>
              </a:rPr>
              <a:t> </a:t>
            </a:r>
            <a:r>
              <a:rPr lang="en-US" sz="2000" i="1" dirty="0" err="1">
                <a:solidFill>
                  <a:srgbClr val="333333"/>
                </a:solidFill>
                <a:latin typeface="Albany" pitchFamily="34"/>
                <a:ea typeface="Microsoft YaHei" pitchFamily="2"/>
                <a:cs typeface="Mangal" pitchFamily="2"/>
              </a:rPr>
              <a:t>нарушения</a:t>
            </a:r>
            <a:r>
              <a:rPr lang="en-US" sz="2000" i="1" dirty="0">
                <a:solidFill>
                  <a:srgbClr val="333333"/>
                </a:solidFill>
                <a:latin typeface="Albany" pitchFamily="34"/>
                <a:ea typeface="Microsoft YaHei" pitchFamily="2"/>
                <a:cs typeface="Mangal" pitchFamily="2"/>
              </a:rPr>
              <a:t> </a:t>
            </a:r>
            <a:r>
              <a:rPr lang="en-US" sz="2000" i="1" dirty="0" err="1">
                <a:solidFill>
                  <a:srgbClr val="333333"/>
                </a:solidFill>
                <a:latin typeface="Albany" pitchFamily="34"/>
                <a:ea typeface="Microsoft YaHei" pitchFamily="2"/>
                <a:cs typeface="Mangal" pitchFamily="2"/>
              </a:rPr>
              <a:t>здоровья</a:t>
            </a:r>
            <a:r>
              <a:rPr lang="en-US" sz="2000" i="1" dirty="0">
                <a:solidFill>
                  <a:srgbClr val="333333"/>
                </a:solidFill>
                <a:latin typeface="Albany" pitchFamily="34"/>
                <a:ea typeface="Microsoft YaHei" pitchFamily="2"/>
                <a:cs typeface="Mangal" pitchFamily="2"/>
              </a:rPr>
              <a:t> в </a:t>
            </a:r>
            <a:r>
              <a:rPr lang="en-US" sz="2000" i="1" dirty="0" err="1">
                <a:solidFill>
                  <a:srgbClr val="333333"/>
                </a:solidFill>
                <a:latin typeface="Albany" pitchFamily="34"/>
                <a:ea typeface="Microsoft YaHei" pitchFamily="2"/>
                <a:cs typeface="Mangal" pitchFamily="2"/>
              </a:rPr>
              <a:t>результате</a:t>
            </a:r>
            <a:endParaRPr lang="en-US" sz="2000" i="1" dirty="0">
              <a:solidFill>
                <a:srgbClr val="333333"/>
              </a:solidFill>
              <a:latin typeface="Albany" pitchFamily="34"/>
              <a:ea typeface="Microsoft YaHei" pitchFamily="2"/>
              <a:cs typeface="Mangal" pitchFamily="2"/>
            </a:endParaRPr>
          </a:p>
          <a:p>
            <a:pPr marL="0" lvl="1" indent="-391867" hangingPunct="0">
              <a:buClr>
                <a:srgbClr val="99284C"/>
              </a:buClr>
              <a:buSzPct val="75000"/>
              <a:buFont typeface="StarSymbol" pitchFamily="2"/>
              <a:buChar char=""/>
            </a:pPr>
            <a:r>
              <a:rPr lang="en-US" sz="2000" i="1" dirty="0">
                <a:solidFill>
                  <a:srgbClr val="333333"/>
                </a:solidFill>
                <a:latin typeface="Albany" pitchFamily="34"/>
                <a:ea typeface="Microsoft YaHei" pitchFamily="2"/>
                <a:cs typeface="Mangal" pitchFamily="2"/>
              </a:rPr>
              <a:t> </a:t>
            </a:r>
            <a:r>
              <a:rPr lang="en-US" sz="2000" i="1" dirty="0" err="1">
                <a:solidFill>
                  <a:srgbClr val="333333"/>
                </a:solidFill>
                <a:latin typeface="Albany" pitchFamily="34"/>
                <a:ea typeface="Microsoft YaHei" pitchFamily="2"/>
                <a:cs typeface="Mangal" pitchFamily="2"/>
              </a:rPr>
              <a:t>появления</a:t>
            </a:r>
            <a:r>
              <a:rPr lang="en-US" sz="2000" i="1" dirty="0">
                <a:solidFill>
                  <a:srgbClr val="333333"/>
                </a:solidFill>
                <a:latin typeface="Albany" pitchFamily="34"/>
                <a:ea typeface="Microsoft YaHei" pitchFamily="2"/>
                <a:cs typeface="Mangal" pitchFamily="2"/>
              </a:rPr>
              <a:t> в ГМО </a:t>
            </a:r>
            <a:r>
              <a:rPr lang="en-US" sz="2000" i="1" dirty="0" err="1">
                <a:solidFill>
                  <a:srgbClr val="333333"/>
                </a:solidFill>
                <a:latin typeface="Albany" pitchFamily="34"/>
                <a:ea typeface="Microsoft YaHei" pitchFamily="2"/>
                <a:cs typeface="Mangal" pitchFamily="2"/>
              </a:rPr>
              <a:t>новых</a:t>
            </a:r>
            <a:r>
              <a:rPr lang="en-US" sz="2000" i="1" dirty="0">
                <a:solidFill>
                  <a:srgbClr val="333333"/>
                </a:solidFill>
                <a:latin typeface="Albany" pitchFamily="34"/>
                <a:ea typeface="Microsoft YaHei" pitchFamily="2"/>
                <a:cs typeface="Mangal" pitchFamily="2"/>
              </a:rPr>
              <a:t>, </a:t>
            </a:r>
            <a:r>
              <a:rPr lang="en-US" sz="2000" i="1" dirty="0" err="1">
                <a:solidFill>
                  <a:srgbClr val="333333"/>
                </a:solidFill>
                <a:latin typeface="Albany" pitchFamily="34"/>
                <a:ea typeface="Microsoft YaHei" pitchFamily="2"/>
                <a:cs typeface="Mangal" pitchFamily="2"/>
              </a:rPr>
              <a:t>незапланированных</a:t>
            </a:r>
            <a:endParaRPr lang="en-US" sz="2000" i="1" dirty="0">
              <a:solidFill>
                <a:srgbClr val="333333"/>
              </a:solidFill>
              <a:latin typeface="Albany" pitchFamily="34"/>
              <a:ea typeface="Microsoft YaHei" pitchFamily="2"/>
              <a:cs typeface="Mangal" pitchFamily="2"/>
            </a:endParaRPr>
          </a:p>
          <a:p>
            <a:pPr marL="0" lvl="1" indent="-391867" hangingPunct="0">
              <a:buClr>
                <a:srgbClr val="99284C"/>
              </a:buClr>
              <a:buSzPct val="75000"/>
              <a:buFont typeface="StarSymbol" pitchFamily="2"/>
              <a:buChar char=""/>
            </a:pPr>
            <a:r>
              <a:rPr lang="en-US" sz="2000" i="1" dirty="0" err="1">
                <a:solidFill>
                  <a:srgbClr val="333333"/>
                </a:solidFill>
                <a:latin typeface="Albany" pitchFamily="34"/>
                <a:ea typeface="Microsoft YaHei" pitchFamily="2"/>
                <a:cs typeface="Mangal" pitchFamily="2"/>
              </a:rPr>
              <a:t>белков</a:t>
            </a:r>
            <a:r>
              <a:rPr lang="en-US" sz="2000" i="1" dirty="0">
                <a:solidFill>
                  <a:srgbClr val="333333"/>
                </a:solidFill>
                <a:latin typeface="Albany" pitchFamily="34"/>
                <a:ea typeface="Microsoft YaHei" pitchFamily="2"/>
                <a:cs typeface="Mangal" pitchFamily="2"/>
              </a:rPr>
              <a:t> </a:t>
            </a:r>
            <a:r>
              <a:rPr lang="en-US" sz="2000" i="1" dirty="0" err="1">
                <a:solidFill>
                  <a:srgbClr val="333333"/>
                </a:solidFill>
                <a:latin typeface="Albany" pitchFamily="34"/>
                <a:ea typeface="Microsoft YaHei" pitchFamily="2"/>
                <a:cs typeface="Mangal" pitchFamily="2"/>
              </a:rPr>
              <a:t>или</a:t>
            </a:r>
            <a:r>
              <a:rPr lang="en-US" sz="2000" i="1" dirty="0">
                <a:solidFill>
                  <a:srgbClr val="333333"/>
                </a:solidFill>
                <a:latin typeface="Albany" pitchFamily="34"/>
                <a:ea typeface="Microsoft YaHei" pitchFamily="2"/>
                <a:cs typeface="Mangal" pitchFamily="2"/>
              </a:rPr>
              <a:t> </a:t>
            </a:r>
            <a:r>
              <a:rPr lang="en-US" sz="2000" i="1" dirty="0" err="1">
                <a:solidFill>
                  <a:srgbClr val="333333"/>
                </a:solidFill>
                <a:latin typeface="Albany" pitchFamily="34"/>
                <a:ea typeface="Microsoft YaHei" pitchFamily="2"/>
                <a:cs typeface="Mangal" pitchFamily="2"/>
              </a:rPr>
              <a:t>токсичных</a:t>
            </a:r>
            <a:r>
              <a:rPr lang="en-US" sz="2000" i="1" dirty="0">
                <a:solidFill>
                  <a:srgbClr val="333333"/>
                </a:solidFill>
                <a:latin typeface="Albany" pitchFamily="34"/>
                <a:ea typeface="Microsoft YaHei" pitchFamily="2"/>
                <a:cs typeface="Mangal" pitchFamily="2"/>
              </a:rPr>
              <a:t> </a:t>
            </a:r>
            <a:r>
              <a:rPr lang="en-US" sz="2000" i="1" dirty="0" err="1">
                <a:solidFill>
                  <a:srgbClr val="333333"/>
                </a:solidFill>
                <a:latin typeface="Albany" pitchFamily="34"/>
                <a:ea typeface="Microsoft YaHei" pitchFamily="2"/>
                <a:cs typeface="Mangal" pitchFamily="2"/>
              </a:rPr>
              <a:t>для</a:t>
            </a:r>
            <a:r>
              <a:rPr lang="en-US" sz="2000" i="1" dirty="0">
                <a:solidFill>
                  <a:srgbClr val="333333"/>
                </a:solidFill>
                <a:latin typeface="Albany" pitchFamily="34"/>
                <a:ea typeface="Microsoft YaHei" pitchFamily="2"/>
                <a:cs typeface="Mangal" pitchFamily="2"/>
              </a:rPr>
              <a:t> </a:t>
            </a:r>
            <a:r>
              <a:rPr lang="en-US" sz="2000" i="1" dirty="0" err="1">
                <a:solidFill>
                  <a:srgbClr val="333333"/>
                </a:solidFill>
                <a:latin typeface="Albany" pitchFamily="34"/>
                <a:ea typeface="Microsoft YaHei" pitchFamily="2"/>
                <a:cs typeface="Mangal" pitchFamily="2"/>
              </a:rPr>
              <a:t>человека</a:t>
            </a:r>
            <a:r>
              <a:rPr lang="en-US" sz="2000" i="1" dirty="0">
                <a:solidFill>
                  <a:srgbClr val="333333"/>
                </a:solidFill>
                <a:latin typeface="Albany" pitchFamily="34"/>
                <a:ea typeface="Microsoft YaHei" pitchFamily="2"/>
                <a:cs typeface="Mangal" pitchFamily="2"/>
              </a:rPr>
              <a:t> </a:t>
            </a:r>
            <a:r>
              <a:rPr lang="en-US" sz="2000" i="1" dirty="0" err="1">
                <a:solidFill>
                  <a:srgbClr val="333333"/>
                </a:solidFill>
                <a:latin typeface="Albany" pitchFamily="34"/>
                <a:ea typeface="Microsoft YaHei" pitchFamily="2"/>
                <a:cs typeface="Mangal" pitchFamily="2"/>
              </a:rPr>
              <a:t>продуктов</a:t>
            </a:r>
            <a:endParaRPr lang="en-US" sz="2000" i="1" dirty="0">
              <a:solidFill>
                <a:srgbClr val="333333"/>
              </a:solidFill>
              <a:latin typeface="Albany" pitchFamily="34"/>
              <a:ea typeface="Microsoft YaHei" pitchFamily="2"/>
              <a:cs typeface="Mangal" pitchFamily="2"/>
            </a:endParaRPr>
          </a:p>
          <a:p>
            <a:pPr marL="0" lvl="1" indent="-391867" hangingPunct="0">
              <a:buClr>
                <a:srgbClr val="99284C"/>
              </a:buClr>
              <a:buSzPct val="75000"/>
              <a:buFont typeface="StarSymbol" pitchFamily="2"/>
              <a:buChar char=""/>
            </a:pPr>
            <a:r>
              <a:rPr lang="en-US" sz="2000" i="1" dirty="0" err="1">
                <a:solidFill>
                  <a:srgbClr val="333333"/>
                </a:solidFill>
                <a:latin typeface="Albany" pitchFamily="34"/>
                <a:ea typeface="Microsoft YaHei" pitchFamily="2"/>
                <a:cs typeface="Mangal" pitchFamily="2"/>
              </a:rPr>
              <a:t>метаболизма</a:t>
            </a:r>
            <a:r>
              <a:rPr lang="en-US" sz="2000" i="1" dirty="0">
                <a:solidFill>
                  <a:srgbClr val="333333"/>
                </a:solidFill>
                <a:latin typeface="Albany" pitchFamily="34"/>
                <a:ea typeface="Microsoft YaHei" pitchFamily="2"/>
                <a:cs typeface="Mangal" pitchFamily="2"/>
              </a:rPr>
              <a:t>.</a:t>
            </a:r>
          </a:p>
          <a:p>
            <a:pPr marL="0" lvl="1" indent="-391867" hangingPunct="0">
              <a:buClr>
                <a:srgbClr val="99284C"/>
              </a:buClr>
              <a:buSzPct val="75000"/>
              <a:buFont typeface="StarSymbol" pitchFamily="2"/>
              <a:buChar char=""/>
            </a:pPr>
            <a:r>
              <a:rPr lang="en-US" sz="2000" i="1" dirty="0" err="1">
                <a:solidFill>
                  <a:srgbClr val="333333"/>
                </a:solidFill>
                <a:latin typeface="Albany" pitchFamily="34"/>
                <a:ea typeface="Microsoft YaHei" pitchFamily="2"/>
                <a:cs typeface="Mangal" pitchFamily="2"/>
              </a:rPr>
              <a:t>Появление</a:t>
            </a:r>
            <a:r>
              <a:rPr lang="en-US" sz="2000" i="1" dirty="0">
                <a:solidFill>
                  <a:srgbClr val="333333"/>
                </a:solidFill>
                <a:latin typeface="Albany" pitchFamily="34"/>
                <a:ea typeface="Microsoft YaHei" pitchFamily="2"/>
                <a:cs typeface="Mangal" pitchFamily="2"/>
              </a:rPr>
              <a:t> </a:t>
            </a:r>
            <a:r>
              <a:rPr lang="en-US" sz="2000" i="1" dirty="0" err="1">
                <a:solidFill>
                  <a:srgbClr val="333333"/>
                </a:solidFill>
                <a:latin typeface="Albany" pitchFamily="34"/>
                <a:ea typeface="Microsoft YaHei" pitchFamily="2"/>
                <a:cs typeface="Mangal" pitchFamily="2"/>
              </a:rPr>
              <a:t>успойчивости</a:t>
            </a:r>
            <a:r>
              <a:rPr lang="en-US" sz="2000" i="1" dirty="0">
                <a:solidFill>
                  <a:srgbClr val="333333"/>
                </a:solidFill>
                <a:latin typeface="Albany" pitchFamily="34"/>
                <a:ea typeface="Microsoft YaHei" pitchFamily="2"/>
                <a:cs typeface="Mangal" pitchFamily="2"/>
              </a:rPr>
              <a:t> </a:t>
            </a:r>
            <a:r>
              <a:rPr lang="en-US" sz="2000" i="1" dirty="0" err="1">
                <a:solidFill>
                  <a:srgbClr val="333333"/>
                </a:solidFill>
                <a:latin typeface="Albany" pitchFamily="34"/>
                <a:ea typeface="Microsoft YaHei" pitchFamily="2"/>
                <a:cs typeface="Mangal" pitchFamily="2"/>
              </a:rPr>
              <a:t>патогенной</a:t>
            </a:r>
            <a:endParaRPr lang="en-US" sz="2000" i="1" dirty="0">
              <a:solidFill>
                <a:srgbClr val="333333"/>
              </a:solidFill>
              <a:latin typeface="Albany" pitchFamily="34"/>
              <a:ea typeface="Microsoft YaHei" pitchFamily="2"/>
              <a:cs typeface="Mangal" pitchFamily="2"/>
            </a:endParaRPr>
          </a:p>
          <a:p>
            <a:pPr marL="0" lvl="1" indent="-391867" hangingPunct="0">
              <a:buClr>
                <a:srgbClr val="99284C"/>
              </a:buClr>
              <a:buSzPct val="75000"/>
              <a:buFont typeface="StarSymbol" pitchFamily="2"/>
              <a:buChar char=""/>
            </a:pPr>
            <a:r>
              <a:rPr lang="en-US" sz="2000" i="1" dirty="0" err="1">
                <a:solidFill>
                  <a:srgbClr val="333333"/>
                </a:solidFill>
                <a:latin typeface="Albany" pitchFamily="34"/>
                <a:ea typeface="Microsoft YaHei" pitchFamily="2"/>
                <a:cs typeface="Mangal" pitchFamily="2"/>
              </a:rPr>
              <a:t>микрофлоры</a:t>
            </a:r>
            <a:r>
              <a:rPr lang="en-US" sz="2000" i="1" dirty="0">
                <a:solidFill>
                  <a:srgbClr val="333333"/>
                </a:solidFill>
                <a:latin typeface="Albany" pitchFamily="34"/>
                <a:ea typeface="Microsoft YaHei" pitchFamily="2"/>
                <a:cs typeface="Mangal" pitchFamily="2"/>
              </a:rPr>
              <a:t> </a:t>
            </a:r>
            <a:r>
              <a:rPr lang="en-US" sz="2000" i="1" dirty="0" err="1">
                <a:solidFill>
                  <a:srgbClr val="333333"/>
                </a:solidFill>
                <a:latin typeface="Albany" pitchFamily="34"/>
                <a:ea typeface="Microsoft YaHei" pitchFamily="2"/>
                <a:cs typeface="Mangal" pitchFamily="2"/>
              </a:rPr>
              <a:t>человека</a:t>
            </a:r>
            <a:r>
              <a:rPr lang="en-US" sz="2000" i="1" dirty="0">
                <a:solidFill>
                  <a:srgbClr val="333333"/>
                </a:solidFill>
                <a:latin typeface="Albany" pitchFamily="34"/>
                <a:ea typeface="Microsoft YaHei" pitchFamily="2"/>
                <a:cs typeface="Mangal" pitchFamily="2"/>
              </a:rPr>
              <a:t> к </a:t>
            </a:r>
            <a:r>
              <a:rPr lang="en-US" sz="2000" i="1" dirty="0" err="1">
                <a:solidFill>
                  <a:srgbClr val="333333"/>
                </a:solidFill>
                <a:latin typeface="Albany" pitchFamily="34"/>
                <a:ea typeface="Microsoft YaHei" pitchFamily="2"/>
                <a:cs typeface="Mangal" pitchFamily="2"/>
              </a:rPr>
              <a:t>антибиотикам</a:t>
            </a:r>
            <a:r>
              <a:rPr lang="en-US" sz="2000" i="1" dirty="0">
                <a:solidFill>
                  <a:srgbClr val="333333"/>
                </a:solidFill>
                <a:latin typeface="Albany" pitchFamily="34"/>
                <a:ea typeface="Microsoft YaHei" pitchFamily="2"/>
                <a:cs typeface="Mangal" pitchFamily="2"/>
              </a:rPr>
              <a:t>.</a:t>
            </a:r>
          </a:p>
          <a:p>
            <a:pPr marL="0" lvl="1" indent="-391867" hangingPunct="0">
              <a:buClr>
                <a:srgbClr val="99284C"/>
              </a:buClr>
              <a:buSzPct val="75000"/>
              <a:buFont typeface="StarSymbol" pitchFamily="2"/>
              <a:buChar char=""/>
            </a:pPr>
            <a:r>
              <a:rPr lang="en-US" sz="2000" i="1" dirty="0" err="1">
                <a:solidFill>
                  <a:srgbClr val="333333"/>
                </a:solidFill>
                <a:latin typeface="Albany" pitchFamily="34"/>
                <a:ea typeface="Microsoft YaHei" pitchFamily="2"/>
                <a:cs typeface="Mangal" pitchFamily="2"/>
              </a:rPr>
              <a:t>Нарушение</a:t>
            </a:r>
            <a:r>
              <a:rPr lang="en-US" sz="2000" i="1" dirty="0">
                <a:solidFill>
                  <a:srgbClr val="333333"/>
                </a:solidFill>
                <a:latin typeface="Albany" pitchFamily="34"/>
                <a:ea typeface="Microsoft YaHei" pitchFamily="2"/>
                <a:cs typeface="Mangal" pitchFamily="2"/>
              </a:rPr>
              <a:t> </a:t>
            </a:r>
            <a:r>
              <a:rPr lang="en-US" sz="2000" i="1" dirty="0" err="1">
                <a:solidFill>
                  <a:srgbClr val="333333"/>
                </a:solidFill>
                <a:latin typeface="Albany" pitchFamily="34"/>
                <a:ea typeface="Microsoft YaHei" pitchFamily="2"/>
                <a:cs typeface="Mangal" pitchFamily="2"/>
              </a:rPr>
              <a:t>здоровья</a:t>
            </a:r>
            <a:r>
              <a:rPr lang="en-US" sz="2000" i="1" dirty="0">
                <a:solidFill>
                  <a:srgbClr val="333333"/>
                </a:solidFill>
                <a:latin typeface="Albany" pitchFamily="34"/>
                <a:ea typeface="Microsoft YaHei" pitchFamily="2"/>
                <a:cs typeface="Mangal" pitchFamily="2"/>
              </a:rPr>
              <a:t>, </a:t>
            </a:r>
            <a:r>
              <a:rPr lang="en-US" sz="2000" i="1" dirty="0" err="1">
                <a:solidFill>
                  <a:srgbClr val="333333"/>
                </a:solidFill>
                <a:latin typeface="Albany" pitchFamily="34"/>
                <a:ea typeface="Microsoft YaHei" pitchFamily="2"/>
                <a:cs typeface="Mangal" pitchFamily="2"/>
              </a:rPr>
              <a:t>связанные</a:t>
            </a:r>
            <a:r>
              <a:rPr lang="en-US" sz="2000" i="1" dirty="0">
                <a:solidFill>
                  <a:srgbClr val="333333"/>
                </a:solidFill>
                <a:latin typeface="Albany" pitchFamily="34"/>
                <a:ea typeface="Microsoft YaHei" pitchFamily="2"/>
                <a:cs typeface="Mangal" pitchFamily="2"/>
              </a:rPr>
              <a:t> с </a:t>
            </a:r>
            <a:r>
              <a:rPr lang="en-US" sz="2000" i="1" dirty="0" err="1">
                <a:solidFill>
                  <a:srgbClr val="333333"/>
                </a:solidFill>
                <a:latin typeface="Albany" pitchFamily="34"/>
                <a:ea typeface="Microsoft YaHei" pitchFamily="2"/>
                <a:cs typeface="Mangal" pitchFamily="2"/>
              </a:rPr>
              <a:t>накоплением</a:t>
            </a:r>
            <a:r>
              <a:rPr lang="en-US" sz="2000" i="1" dirty="0">
                <a:solidFill>
                  <a:srgbClr val="333333"/>
                </a:solidFill>
                <a:latin typeface="Albany" pitchFamily="34"/>
                <a:ea typeface="Microsoft YaHei" pitchFamily="2"/>
                <a:cs typeface="Mangal" pitchFamily="2"/>
              </a:rPr>
              <a:t> в</a:t>
            </a:r>
          </a:p>
          <a:p>
            <a:pPr marL="0" lvl="1" indent="-391867" hangingPunct="0">
              <a:buClr>
                <a:srgbClr val="99284C"/>
              </a:buClr>
              <a:buSzPct val="75000"/>
              <a:buFont typeface="StarSymbol" pitchFamily="2"/>
              <a:buChar char=""/>
            </a:pPr>
            <a:r>
              <a:rPr lang="en-US" sz="2000" i="1" dirty="0" err="1">
                <a:solidFill>
                  <a:srgbClr val="333333"/>
                </a:solidFill>
                <a:latin typeface="Albany" pitchFamily="34"/>
                <a:ea typeface="Microsoft YaHei" pitchFamily="2"/>
                <a:cs typeface="Mangal" pitchFamily="2"/>
              </a:rPr>
              <a:t>организне</a:t>
            </a:r>
            <a:r>
              <a:rPr lang="en-US" sz="2000" i="1" dirty="0">
                <a:solidFill>
                  <a:srgbClr val="333333"/>
                </a:solidFill>
                <a:latin typeface="Albany" pitchFamily="34"/>
                <a:ea typeface="Microsoft YaHei" pitchFamily="2"/>
                <a:cs typeface="Mangal" pitchFamily="2"/>
              </a:rPr>
              <a:t> </a:t>
            </a:r>
            <a:r>
              <a:rPr lang="en-US" sz="2000" i="1" dirty="0" err="1">
                <a:solidFill>
                  <a:srgbClr val="333333"/>
                </a:solidFill>
                <a:latin typeface="Albany" pitchFamily="34"/>
                <a:ea typeface="Microsoft YaHei" pitchFamily="2"/>
                <a:cs typeface="Mangal" pitchFamily="2"/>
              </a:rPr>
              <a:t>человека</a:t>
            </a:r>
            <a:r>
              <a:rPr lang="en-US" sz="2000" i="1" dirty="0">
                <a:solidFill>
                  <a:srgbClr val="333333"/>
                </a:solidFill>
                <a:latin typeface="Albany" pitchFamily="34"/>
                <a:ea typeface="Microsoft YaHei" pitchFamily="2"/>
                <a:cs typeface="Mangal" pitchFamily="2"/>
              </a:rPr>
              <a:t> </a:t>
            </a:r>
            <a:r>
              <a:rPr lang="en-US" sz="2000" i="1" dirty="0" err="1">
                <a:solidFill>
                  <a:srgbClr val="333333"/>
                </a:solidFill>
                <a:latin typeface="Albany" pitchFamily="34"/>
                <a:ea typeface="Microsoft YaHei" pitchFamily="2"/>
                <a:cs typeface="Mangal" pitchFamily="2"/>
              </a:rPr>
              <a:t>гербицидов</a:t>
            </a:r>
            <a:r>
              <a:rPr lang="en-US" sz="2000" i="1" dirty="0">
                <a:solidFill>
                  <a:srgbClr val="333333"/>
                </a:solidFill>
                <a:latin typeface="Albany" pitchFamily="34"/>
                <a:ea typeface="Microsoft YaHei" pitchFamily="2"/>
                <a:cs typeface="Mangal" pitchFamily="2"/>
              </a:rPr>
              <a:t>.</a:t>
            </a:r>
          </a:p>
          <a:p>
            <a:pPr marL="0" lvl="1" indent="-391867" hangingPunct="0">
              <a:buClr>
                <a:srgbClr val="99284C"/>
              </a:buClr>
              <a:buSzPct val="75000"/>
              <a:buFont typeface="StarSymbol" pitchFamily="2"/>
              <a:buChar char=""/>
            </a:pPr>
            <a:r>
              <a:rPr lang="en-US" sz="2000" i="1" dirty="0" err="1">
                <a:solidFill>
                  <a:srgbClr val="333333"/>
                </a:solidFill>
                <a:latin typeface="Albany" pitchFamily="34"/>
                <a:ea typeface="Microsoft YaHei" pitchFamily="2"/>
                <a:cs typeface="Mangal" pitchFamily="2"/>
              </a:rPr>
              <a:t>Сокращение</a:t>
            </a:r>
            <a:r>
              <a:rPr lang="en-US" sz="2000" i="1" dirty="0">
                <a:solidFill>
                  <a:srgbClr val="333333"/>
                </a:solidFill>
                <a:latin typeface="Albany" pitchFamily="34"/>
                <a:ea typeface="Microsoft YaHei" pitchFamily="2"/>
                <a:cs typeface="Mangal" pitchFamily="2"/>
              </a:rPr>
              <a:t> </a:t>
            </a:r>
            <a:r>
              <a:rPr lang="en-US" sz="2000" i="1" dirty="0" err="1">
                <a:solidFill>
                  <a:srgbClr val="333333"/>
                </a:solidFill>
                <a:latin typeface="Albany" pitchFamily="34"/>
                <a:ea typeface="Microsoft YaHei" pitchFamily="2"/>
                <a:cs typeface="Mangal" pitchFamily="2"/>
              </a:rPr>
              <a:t>поступления</a:t>
            </a:r>
            <a:r>
              <a:rPr lang="en-US" sz="2000" i="1" dirty="0">
                <a:solidFill>
                  <a:srgbClr val="333333"/>
                </a:solidFill>
                <a:latin typeface="Albany" pitchFamily="34"/>
                <a:ea typeface="Microsoft YaHei" pitchFamily="2"/>
                <a:cs typeface="Mangal" pitchFamily="2"/>
              </a:rPr>
              <a:t> в </a:t>
            </a:r>
            <a:r>
              <a:rPr lang="en-US" sz="2000" i="1" dirty="0" err="1">
                <a:solidFill>
                  <a:srgbClr val="333333"/>
                </a:solidFill>
                <a:latin typeface="Albany" pitchFamily="34"/>
                <a:ea typeface="Microsoft YaHei" pitchFamily="2"/>
                <a:cs typeface="Mangal" pitchFamily="2"/>
              </a:rPr>
              <a:t>организм</a:t>
            </a:r>
            <a:endParaRPr lang="en-US" sz="2000" i="1" dirty="0">
              <a:solidFill>
                <a:srgbClr val="333333"/>
              </a:solidFill>
              <a:latin typeface="Albany" pitchFamily="34"/>
              <a:ea typeface="Microsoft YaHei" pitchFamily="2"/>
              <a:cs typeface="Mangal" pitchFamily="2"/>
            </a:endParaRPr>
          </a:p>
          <a:p>
            <a:pPr marL="0" lvl="1" indent="-391867" hangingPunct="0">
              <a:buClr>
                <a:srgbClr val="99284C"/>
              </a:buClr>
              <a:buSzPct val="75000"/>
              <a:buFont typeface="StarSymbol" pitchFamily="2"/>
              <a:buChar char=""/>
            </a:pPr>
            <a:r>
              <a:rPr lang="en-US" sz="2000" i="1" dirty="0" err="1">
                <a:solidFill>
                  <a:srgbClr val="333333"/>
                </a:solidFill>
                <a:latin typeface="Albany" pitchFamily="34"/>
                <a:ea typeface="Microsoft YaHei" pitchFamily="2"/>
                <a:cs typeface="Mangal" pitchFamily="2"/>
              </a:rPr>
              <a:t>необходимых</a:t>
            </a:r>
            <a:r>
              <a:rPr lang="en-US" sz="2000" i="1" dirty="0">
                <a:solidFill>
                  <a:srgbClr val="333333"/>
                </a:solidFill>
                <a:latin typeface="Albany" pitchFamily="34"/>
                <a:ea typeface="Microsoft YaHei" pitchFamily="2"/>
                <a:cs typeface="Mangal" pitchFamily="2"/>
              </a:rPr>
              <a:t> </a:t>
            </a:r>
            <a:r>
              <a:rPr lang="en-US" sz="2000" i="1" dirty="0" err="1">
                <a:solidFill>
                  <a:srgbClr val="333333"/>
                </a:solidFill>
                <a:latin typeface="Albany" pitchFamily="34"/>
                <a:ea typeface="Microsoft YaHei" pitchFamily="2"/>
                <a:cs typeface="Mangal" pitchFamily="2"/>
              </a:rPr>
              <a:t>веществ</a:t>
            </a:r>
            <a:r>
              <a:rPr lang="en-US" sz="2000" i="1" dirty="0">
                <a:solidFill>
                  <a:srgbClr val="333333"/>
                </a:solidFill>
                <a:latin typeface="Albany" pitchFamily="34"/>
                <a:ea typeface="Microsoft YaHei" pitchFamily="2"/>
                <a:cs typeface="Mangal" pitchFamily="2"/>
              </a:rPr>
              <a:t>.</a:t>
            </a:r>
          </a:p>
          <a:p>
            <a:pPr marL="0" lvl="1" indent="-391867" hangingPunct="0">
              <a:buClr>
                <a:srgbClr val="99284C"/>
              </a:buClr>
              <a:buSzPct val="75000"/>
              <a:buFont typeface="StarSymbol" pitchFamily="2"/>
              <a:buChar char=""/>
            </a:pPr>
            <a:r>
              <a:rPr lang="en-US" sz="2000" i="1" dirty="0" err="1">
                <a:solidFill>
                  <a:srgbClr val="333333"/>
                </a:solidFill>
                <a:latin typeface="Albany" pitchFamily="34"/>
                <a:ea typeface="Microsoft YaHei" pitchFamily="2"/>
                <a:cs typeface="Mangal" pitchFamily="2"/>
              </a:rPr>
              <a:t>Отдельный</a:t>
            </a:r>
            <a:r>
              <a:rPr lang="en-US" sz="2000" i="1" dirty="0">
                <a:solidFill>
                  <a:srgbClr val="333333"/>
                </a:solidFill>
                <a:latin typeface="Albany" pitchFamily="34"/>
                <a:ea typeface="Microsoft YaHei" pitchFamily="2"/>
                <a:cs typeface="Mangal" pitchFamily="2"/>
              </a:rPr>
              <a:t> </a:t>
            </a:r>
            <a:r>
              <a:rPr lang="en-US" sz="2000" i="1" dirty="0" err="1">
                <a:solidFill>
                  <a:srgbClr val="333333"/>
                </a:solidFill>
                <a:latin typeface="Albany" pitchFamily="34"/>
                <a:ea typeface="Microsoft YaHei" pitchFamily="2"/>
                <a:cs typeface="Mangal" pitchFamily="2"/>
              </a:rPr>
              <a:t>канцерогентный</a:t>
            </a:r>
            <a:r>
              <a:rPr lang="en-US" sz="2000" i="1" dirty="0">
                <a:solidFill>
                  <a:srgbClr val="333333"/>
                </a:solidFill>
                <a:latin typeface="Albany" pitchFamily="34"/>
                <a:ea typeface="Microsoft YaHei" pitchFamily="2"/>
                <a:cs typeface="Mangal" pitchFamily="2"/>
              </a:rPr>
              <a:t> и </a:t>
            </a:r>
            <a:r>
              <a:rPr lang="en-US" sz="2000" i="1" dirty="0" err="1">
                <a:solidFill>
                  <a:srgbClr val="333333"/>
                </a:solidFill>
                <a:latin typeface="Albany" pitchFamily="34"/>
                <a:ea typeface="Microsoft YaHei" pitchFamily="2"/>
                <a:cs typeface="Mangal" pitchFamily="2"/>
              </a:rPr>
              <a:t>мутагенный</a:t>
            </a:r>
            <a:r>
              <a:rPr lang="en-US" sz="2000" i="1" dirty="0">
                <a:solidFill>
                  <a:srgbClr val="333333"/>
                </a:solidFill>
                <a:latin typeface="Albany" pitchFamily="34"/>
                <a:ea typeface="Microsoft YaHei" pitchFamily="2"/>
                <a:cs typeface="Mangal" pitchFamily="2"/>
              </a:rPr>
              <a:t> </a:t>
            </a:r>
            <a:r>
              <a:rPr lang="en-US" sz="2000" i="1" dirty="0" err="1">
                <a:solidFill>
                  <a:srgbClr val="333333"/>
                </a:solidFill>
                <a:latin typeface="Albany" pitchFamily="34"/>
                <a:ea typeface="Microsoft YaHei" pitchFamily="2"/>
                <a:cs typeface="Mangal" pitchFamily="2"/>
              </a:rPr>
              <a:t>эффекты</a:t>
            </a:r>
            <a:r>
              <a:rPr lang="en-US" sz="2000" i="1" dirty="0">
                <a:solidFill>
                  <a:srgbClr val="333333"/>
                </a:solidFill>
                <a:latin typeface="Albany" pitchFamily="34"/>
                <a:ea typeface="Microsoft YaHei" pitchFamily="2"/>
                <a:cs typeface="Mangal" pitchFamily="2"/>
              </a:rPr>
              <a:t>.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5952702" y="4075460"/>
            <a:ext cx="2537629" cy="229295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652950" y="2841080"/>
            <a:ext cx="7396384" cy="996727"/>
          </a:xfrm>
          <a:prstGeom prst="rect">
            <a:avLst/>
          </a:prstGeom>
          <a:noFill/>
          <a:ln>
            <a:noFill/>
          </a:ln>
        </p:spPr>
        <p:txBody>
          <a:bodyPr vert="horz" lIns="81639" tIns="40820" rIns="81639" bIns="40820" anchorCtr="0" compatLnSpc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hangingPunct="0">
              <a:buClr>
                <a:schemeClr val="accent2">
                  <a:lumMod val="75000"/>
                </a:schemeClr>
              </a:buClr>
              <a:buSzPct val="75000"/>
              <a:buFont typeface="Wingdings" pitchFamily="2" charset="2"/>
              <a:buChar char="Ø"/>
            </a:pPr>
            <a:r>
              <a:rPr lang="ru-RU" sz="2000" i="1" dirty="0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Различные</a:t>
            </a:r>
            <a:r>
              <a:rPr lang="en-US" sz="2000" i="1" dirty="0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нарушения</a:t>
            </a:r>
            <a:r>
              <a:rPr lang="en-US" sz="2000" i="1" dirty="0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здоровья</a:t>
            </a:r>
            <a:r>
              <a:rPr lang="en-US" sz="2000" i="1" dirty="0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 в </a:t>
            </a:r>
            <a:r>
              <a:rPr lang="en-US" sz="2000" i="1" dirty="0" err="1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результате</a:t>
            </a:r>
            <a:r>
              <a:rPr lang="en-US" sz="2000" i="1" dirty="0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появления</a:t>
            </a:r>
            <a:r>
              <a:rPr lang="en-US" sz="2000" i="1" dirty="0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 в ГМО </a:t>
            </a:r>
            <a:r>
              <a:rPr lang="en-US" sz="2000" i="1" dirty="0" err="1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новых</a:t>
            </a:r>
            <a:r>
              <a:rPr lang="en-US" sz="2000" i="1" dirty="0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, </a:t>
            </a:r>
            <a:r>
              <a:rPr lang="en-US" sz="2000" i="1" dirty="0" err="1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незапланированных</a:t>
            </a:r>
            <a:r>
              <a:rPr lang="en-US" sz="2000" i="1" dirty="0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белков</a:t>
            </a:r>
            <a:r>
              <a:rPr lang="en-US" sz="2000" i="1" dirty="0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или</a:t>
            </a:r>
            <a:r>
              <a:rPr lang="en-US" sz="2000" i="1" dirty="0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токсичных</a:t>
            </a:r>
            <a:r>
              <a:rPr lang="en-US" sz="2000" i="1" dirty="0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для</a:t>
            </a:r>
            <a:r>
              <a:rPr lang="en-US" sz="2000" i="1" dirty="0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ru-RU" sz="2000" i="1" dirty="0" err="1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ч</a:t>
            </a:r>
            <a:r>
              <a:rPr lang="en-US" sz="2000" i="1" dirty="0" err="1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еловека</a:t>
            </a:r>
            <a:r>
              <a:rPr lang="en-US" sz="2000" i="1" dirty="0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продуктов</a:t>
            </a:r>
            <a:r>
              <a:rPr lang="en-US" sz="2000" i="1" dirty="0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метаболизма</a:t>
            </a:r>
            <a:r>
              <a:rPr lang="en-US" sz="2000" i="1" dirty="0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.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alphaModFix/>
            <a:lum/>
          </a:blip>
          <a:srcRect/>
          <a:stretch>
            <a:fillRect/>
          </a:stretch>
        </p:blipFill>
        <p:spPr>
          <a:xfrm>
            <a:off x="587632" y="4931459"/>
            <a:ext cx="2591837" cy="146963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/>
          <p:cNvSpPr txBox="1"/>
          <p:nvPr/>
        </p:nvSpPr>
        <p:spPr>
          <a:xfrm>
            <a:off x="652950" y="4082243"/>
            <a:ext cx="5061543" cy="672342"/>
          </a:xfrm>
          <a:prstGeom prst="rect">
            <a:avLst/>
          </a:prstGeom>
          <a:noFill/>
          <a:ln>
            <a:noFill/>
          </a:ln>
        </p:spPr>
        <p:txBody>
          <a:bodyPr vert="horz" lIns="81639" tIns="40820" rIns="81639" bIns="40820" compatLnSpc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hangingPunct="0">
              <a:buClr>
                <a:schemeClr val="accent2">
                  <a:lumMod val="75000"/>
                </a:schemeClr>
              </a:buClr>
              <a:buSzPct val="75000"/>
              <a:buFont typeface="Wingdings" pitchFamily="2" charset="2"/>
              <a:buChar char="Ø"/>
              <a:defRPr sz="2200" i="1"/>
            </a:pPr>
            <a:r>
              <a:rPr lang="en-US" sz="2000" i="1" dirty="0" err="1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Появление</a:t>
            </a:r>
            <a:r>
              <a:rPr lang="en-US" sz="2000" i="1" dirty="0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устойчивости</a:t>
            </a:r>
            <a:r>
              <a:rPr lang="en-US" sz="2000" i="1" dirty="0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патогенной</a:t>
            </a:r>
            <a:r>
              <a:rPr lang="en-US" sz="2000" i="1" dirty="0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микрофлоры</a:t>
            </a:r>
            <a:r>
              <a:rPr lang="en-US" sz="2000" i="1" dirty="0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человека</a:t>
            </a:r>
            <a:r>
              <a:rPr lang="en-US" sz="2000" i="1" dirty="0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 к </a:t>
            </a:r>
            <a:r>
              <a:rPr lang="en-US" sz="2000" i="1" dirty="0" err="1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антибиотикам</a:t>
            </a:r>
            <a:r>
              <a:rPr lang="en-US" sz="2000" i="1" dirty="0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decel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 decel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2627784" y="116632"/>
            <a:ext cx="4824536" cy="1143000"/>
          </a:xfrm>
        </p:spPr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Заключение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1340768"/>
            <a:ext cx="91440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Решить проблему, связанную с распространением и использованием ГМ - культур, полученных с  помощью несовершенных технологий, силами одной страны и даже нескольких стран невозможно. Трудно спастись в помещении, которое находится в объятом пламенем здании. Необходимо объединить усилия всех стран для спасения планеты от опасных генетически модифицированных организмов, которые из-за несовершенства применяемых технологий превратились в оружие массового поражения, и могут уничтожить всё живое на планете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38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214</TotalTime>
  <Words>491</Words>
  <Application>Microsoft Office PowerPoint</Application>
  <PresentationFormat>Экран (4:3)</PresentationFormat>
  <Paragraphs>62</Paragraphs>
  <Slides>10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Генетически модифицированные продукты</vt:lpstr>
      <vt:lpstr>Что такое ГМО?</vt:lpstr>
      <vt:lpstr>Виды ГМО </vt:lpstr>
      <vt:lpstr>Посевы трансгенных культур </vt:lpstr>
      <vt:lpstr>Мировые производители ГМО </vt:lpstr>
      <vt:lpstr>Плюсы ГМО: </vt:lpstr>
      <vt:lpstr>Интересный факт!</vt:lpstr>
      <vt:lpstr>Последствия употребления ГМП для здоровья человека </vt:lpstr>
      <vt:lpstr>Заключение 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Генетически модифицированные продукты</dc:title>
  <dc:creator>Admin</dc:creator>
  <cp:lastModifiedBy>Белоусова Татьяна Николаевна</cp:lastModifiedBy>
  <cp:revision>26</cp:revision>
  <dcterms:created xsi:type="dcterms:W3CDTF">2013-01-24T17:42:41Z</dcterms:created>
  <dcterms:modified xsi:type="dcterms:W3CDTF">2013-02-15T13:03:59Z</dcterms:modified>
</cp:coreProperties>
</file>