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84" r:id="rId5"/>
    <p:sldId id="261" r:id="rId6"/>
    <p:sldId id="263" r:id="rId7"/>
    <p:sldId id="275" r:id="rId8"/>
    <p:sldId id="269" r:id="rId9"/>
    <p:sldId id="277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108" d="100"/>
          <a:sy n="108" d="100"/>
        </p:scale>
        <p:origin x="-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0.2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CC1-4258-4BC7-B14C-1FB34C1C772D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FA9A-6784-40E1-9365-F79652040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eda4nas.ru/cache/bliny_istoriya_thumb_medium350_29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kotletka.org/uploads/posts/2012-08/13449383174316.jpeg" TargetMode="External"/><Relationship Id="rId5" Type="http://schemas.openxmlformats.org/officeDocument/2006/relationships/image" Target="../media/image6.jpeg"/><Relationship Id="rId4" Type="http://schemas.openxmlformats.org/officeDocument/2006/relationships/image" Target="http://blinok.com/img/bliny-po-meksikansk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zyi-300x2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Kab9_2\Рабочий стол\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52839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2704" cy="223224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Форум «Детям Сочи – здоровое питание!»</a:t>
            </a:r>
            <a:br>
              <a:rPr lang="ru-RU" sz="2000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«Продукты разные нужны,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блюда разные важны»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Костянова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Алина, 2 «А» класс МОБУ СОШ №13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М.В., учитель начальных классов МОБУ СОШ № 13 г. Сочи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советы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17632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Следите за своим рациональным, сбалансированным питанием.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покупайте магазинные полуфабрикаты.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 высказывание французского литератора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Антельма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Брилья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Саварена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«Животные кормятся,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едят,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только умные люди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умеют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есть».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ews.astv.ru/files/news/imagecache/one_new/front/shkolnoe_pitani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49080"/>
            <a:ext cx="284380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rozyi-300x2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8604"/>
            <a:ext cx="5832648" cy="41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000504"/>
            <a:ext cx="67431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</a:t>
            </a:r>
          </a:p>
          <a:p>
            <a:endParaRPr lang="ru-RU" b="1" dirty="0" smtClean="0"/>
          </a:p>
          <a:p>
            <a:endParaRPr lang="ru-RU" sz="1600" b="1" dirty="0" smtClean="0"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БЛИН- СИМВОЛ СОЛНЦА,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СЪЕДАЯ ЕГО, МЫ ПОЛУЧАЕМ КУСОЧЕК СОЛНЕЧНОЙ ЭНЕРГИИ – ПО КРАЙНЕЙ МЕРЕ, ТАК ГЛАСИТ НАРОДНОЕ                                      ПОВЕРЬЕ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происхождения блинов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Блины. История возникновения, &#10;разновидности блинов.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31640" y="1844824"/>
            <a:ext cx="6264696" cy="35152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4398496"/>
            <a:ext cx="5500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считаются одним из самых любимых русских блюд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/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/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Блины в кухнях разных стран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Япония </a:t>
            </a:r>
            <a:r>
              <a:rPr lang="ru-RU" b="1" dirty="0" smtClean="0">
                <a:latin typeface="Arial Black" pitchFamily="34" charset="0"/>
              </a:rPr>
              <a:t>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Мексика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 smtClean="0">
                <a:latin typeface="Arial Black" pitchFamily="34" charset="0"/>
              </a:rPr>
              <a:t/>
            </a:r>
            <a:br>
              <a:rPr lang="ru-RU" sz="4400" b="1" dirty="0" smtClean="0">
                <a:latin typeface="Arial Black" pitchFamily="34" charset="0"/>
              </a:rPr>
            </a:b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Франция </a:t>
            </a:r>
            <a:r>
              <a:rPr lang="ru-RU" b="1" dirty="0" smtClean="0">
                <a:latin typeface="Arial Black" pitchFamily="34" charset="0"/>
              </a:rPr>
              <a:t>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pPr lvl="2">
              <a:buNone/>
            </a:pPr>
            <a:r>
              <a:rPr lang="ru-RU" b="1" dirty="0" smtClean="0">
                <a:latin typeface="Arial Black" pitchFamily="34" charset="0"/>
              </a:rPr>
              <a:t>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39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376264" cy="164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http://blinok.com/img/bliny-po-meksikanski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03848" y="2420888"/>
            <a:ext cx="2465850" cy="1849388"/>
          </a:xfrm>
          <a:prstGeom prst="rect">
            <a:avLst/>
          </a:prstGeom>
          <a:noFill/>
        </p:spPr>
      </p:pic>
      <p:pic>
        <p:nvPicPr>
          <p:cNvPr id="8" name="Picture 3" descr="Мексиканские блины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79512" y="2348880"/>
            <a:ext cx="2411621" cy="181560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l="7984" r="9167" b="4652"/>
          <a:stretch>
            <a:fillRect/>
          </a:stretch>
        </p:blipFill>
        <p:spPr bwMode="auto">
          <a:xfrm>
            <a:off x="1115616" y="4869160"/>
            <a:ext cx="2376264" cy="163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725144"/>
            <a:ext cx="27855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еждународный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блина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857520" cy="25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42984"/>
            <a:ext cx="2586034" cy="255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86190"/>
            <a:ext cx="2906711" cy="27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003232" cy="80348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Вред магазинных блинов.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экономьте на своем здоровье!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Arial Black" pitchFamily="34" charset="0"/>
              </a:rPr>
              <a:t> </a:t>
            </a:r>
            <a:r>
              <a:rPr lang="ru-RU" sz="3600" dirty="0">
                <a:latin typeface="Arial Black" pitchFamily="34" charset="0"/>
              </a:rPr>
              <a:t/>
            </a:r>
            <a:br>
              <a:rPr lang="ru-RU" sz="3600" dirty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0964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8" y="3214686"/>
            <a:ext cx="4533893" cy="34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Ну и, конечно, блины должны быть красивые.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несколько идей как сделать самые оригинальные блинчики к праздничному столу.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538" y="4581128"/>
            <a:ext cx="2909122" cy="19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01126"/>
            <a:ext cx="2592288" cy="217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2648512" cy="19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853" y="1681966"/>
            <a:ext cx="2561019" cy="19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365104"/>
            <a:ext cx="2520280" cy="219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Проанализируй свой рацион питания за неделю.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6" y="1600200"/>
          <a:ext cx="8425184" cy="283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2"/>
                <a:gridCol w="432048"/>
                <a:gridCol w="504056"/>
                <a:gridCol w="432048"/>
                <a:gridCol w="432048"/>
                <a:gridCol w="360040"/>
                <a:gridCol w="432048"/>
                <a:gridCol w="43229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Продукты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ВТ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СР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ЧТ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ПТ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Calibri"/>
                          <a:cs typeface="Times New Roman"/>
                        </a:rPr>
                        <a:t>СБ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Calibri"/>
                          <a:cs typeface="Times New Roman"/>
                        </a:rPr>
                        <a:t>ВС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Растительного происхождения, </a:t>
                      </a:r>
                      <a:endParaRPr lang="ru-RU" sz="1400" dirty="0" smtClean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содержащие </a:t>
                      </a: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белки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Животного происхождения, содержащие белки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Растительного происхождения, содержащие жиры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Животного происхождения, содержащие жиры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Растительного происхождения, содержащие углеводы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Животного происхождения, содержащие углеводы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23528" y="4365104"/>
            <a:ext cx="54006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Если в таблице нет знака «--» или не больше 8 «--» закрась шар зелёным цветом.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Если больше 8 «--»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- 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красным цветом.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Правильное питание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latin typeface="+mj-lt"/>
                <a:ea typeface="+mj-ea"/>
                <a:cs typeface="+mj-cs"/>
              </a:rPr>
              <a:t>Неправильное питание</a:t>
            </a:r>
            <a:endParaRPr kumimoji="0" lang="ru-RU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4571814"/>
              </p:ext>
            </p:extLst>
          </p:nvPr>
        </p:nvGraphicFramePr>
        <p:xfrm>
          <a:off x="6156176" y="4509120"/>
          <a:ext cx="237626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52020" y="6102312"/>
            <a:ext cx="182080" cy="135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4080" y="6387452"/>
            <a:ext cx="180020" cy="1252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Правильное питание необходимо для роста и развития детского организма.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 следить за рациональным соотношением  в составе блюд белков, жиров, углеводов, витаминов и минеральных веществ.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ady-area.ru/images/pages/fill/h600/7b1e48735a71716d6f471c9a61603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17646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230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Форум «Детям Сочи – здоровое питание!» «Продукты разные нужны,  блюда разные важны» </vt:lpstr>
      <vt:lpstr>Презентация PowerPoint</vt:lpstr>
      <vt:lpstr> История происхождения блинов</vt:lpstr>
      <vt:lpstr>   Блины в кухнях разных стран   </vt:lpstr>
      <vt:lpstr>Международный день блина</vt:lpstr>
      <vt:lpstr>Вред магазинных блинов.  Не экономьте на своем здоровье!   </vt:lpstr>
      <vt:lpstr>Ну и, конечно, блины должны быть красивые.  Вот несколько идей как сделать самые оригинальные блинчики к праздничному столу. </vt:lpstr>
      <vt:lpstr>Проанализируй свой рацион питания за неделю.</vt:lpstr>
      <vt:lpstr>Вывод</vt:lpstr>
      <vt:lpstr>Практические советы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Белоусова Татьяна Николаевна</cp:lastModifiedBy>
  <cp:revision>49</cp:revision>
  <dcterms:created xsi:type="dcterms:W3CDTF">2012-12-09T16:05:26Z</dcterms:created>
  <dcterms:modified xsi:type="dcterms:W3CDTF">2013-02-22T08:41:30Z</dcterms:modified>
</cp:coreProperties>
</file>