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8D51-2051-494D-9B8D-884082B35F8A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53943-AF19-492B-8BB8-081625F8B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8D51-2051-494D-9B8D-884082B35F8A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3943-AF19-492B-8BB8-081625F8B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8D51-2051-494D-9B8D-884082B35F8A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3943-AF19-492B-8BB8-081625F8B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8D51-2051-494D-9B8D-884082B35F8A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53943-AF19-492B-8BB8-081625F8B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8D51-2051-494D-9B8D-884082B35F8A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53943-AF19-492B-8BB8-081625F8B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8D51-2051-494D-9B8D-884082B35F8A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53943-AF19-492B-8BB8-081625F8B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8D51-2051-494D-9B8D-884082B35F8A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53943-AF19-492B-8BB8-081625F8B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8D51-2051-494D-9B8D-884082B35F8A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53943-AF19-492B-8BB8-081625F8B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8D51-2051-494D-9B8D-884082B35F8A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53943-AF19-492B-8BB8-081625F8B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8D51-2051-494D-9B8D-884082B35F8A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53943-AF19-492B-8BB8-081625F8B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8D51-2051-494D-9B8D-884082B35F8A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53943-AF19-492B-8BB8-081625F8B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FBD8D51-2051-494D-9B8D-884082B35F8A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3753943-AF19-492B-8BB8-081625F8B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500043"/>
            <a:ext cx="4529142" cy="5429287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/>
              <a:t>Исследовательский проект «</a:t>
            </a:r>
            <a:r>
              <a:rPr lang="ru-RU" sz="3200" b="1"/>
              <a:t>Почему </a:t>
            </a:r>
            <a:r>
              <a:rPr lang="ru-RU" sz="3200" b="1" smtClean="0"/>
              <a:t>цветы </a:t>
            </a:r>
            <a:r>
              <a:rPr lang="ru-RU" sz="3200" b="1" dirty="0"/>
              <a:t>имеют яркую окраску?»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Воспитатель: Думбрава О.А.</a:t>
            </a:r>
            <a:endParaRPr lang="ru-RU" sz="2400" dirty="0"/>
          </a:p>
        </p:txBody>
      </p:sp>
      <p:pic>
        <p:nvPicPr>
          <p:cNvPr id="6" name="Рисунок 5" descr="IMG-20160324-WA0000.jpg"/>
          <p:cNvPicPr>
            <a:picLocks noChangeAspect="1"/>
          </p:cNvPicPr>
          <p:nvPr/>
        </p:nvPicPr>
        <p:blipFill rotWithShape="1">
          <a:blip r:embed="rId2"/>
          <a:srcRect b="37384"/>
          <a:stretch/>
        </p:blipFill>
        <p:spPr>
          <a:xfrm>
            <a:off x="0" y="0"/>
            <a:ext cx="3857625" cy="41760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4365104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Старикова Татьяна</a:t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Селеменев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Георгий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QUKKTwF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685800"/>
            <a:ext cx="4572000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5043494" cy="5583254"/>
          </a:xfrm>
        </p:spPr>
        <p:txBody>
          <a:bodyPr>
            <a:normAutofit/>
          </a:bodyPr>
          <a:lstStyle/>
          <a:p>
            <a:r>
              <a:rPr lang="ru-RU" sz="3100" b="1" dirty="0"/>
              <a:t>Цель проекта – </a:t>
            </a:r>
            <a:r>
              <a:rPr lang="ru-RU" sz="3100" dirty="0"/>
              <a:t>узнать, почему многие цветы имеют яркую окраску.</a:t>
            </a:r>
            <a:br>
              <a:rPr lang="ru-RU" sz="3100" dirty="0"/>
            </a:br>
            <a:r>
              <a:rPr lang="ru-RU" sz="3100" b="1" dirty="0" smtClean="0"/>
              <a:t>Проблема</a:t>
            </a:r>
            <a:r>
              <a:rPr lang="ru-RU" sz="3100" dirty="0" smtClean="0"/>
              <a:t> - наступила весна и расцвело много цветов, нам </a:t>
            </a:r>
            <a:r>
              <a:rPr lang="ru-RU" sz="3100" dirty="0"/>
              <a:t>стало интересно, почему же почти все цветы имеют яркую окраску, зачем им это?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410226" y="1948749"/>
            <a:ext cx="4491848" cy="28803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500042"/>
            <a:ext cx="4757742" cy="5726130"/>
          </a:xfrm>
        </p:spPr>
        <p:txBody>
          <a:bodyPr>
            <a:norm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/>
              <a:t>Таня.Что</a:t>
            </a:r>
            <a:r>
              <a:rPr lang="ru-RU" sz="3100" dirty="0" smtClean="0"/>
              <a:t> </a:t>
            </a:r>
            <a:r>
              <a:rPr lang="ru-RU" sz="3100" dirty="0"/>
              <a:t>бы найти ответ на этот вопрос, я спросила у </a:t>
            </a:r>
            <a:r>
              <a:rPr lang="ru-RU" sz="3100" dirty="0" smtClean="0"/>
              <a:t>мамы</a:t>
            </a:r>
            <a:r>
              <a:rPr lang="ru-RU" sz="3100" dirty="0"/>
              <a:t> </a:t>
            </a:r>
            <a:r>
              <a:rPr lang="ru-RU" sz="3100" dirty="0" smtClean="0"/>
              <a:t>и </a:t>
            </a:r>
            <a:r>
              <a:rPr lang="ru-RU" sz="3100" dirty="0"/>
              <a:t>она </a:t>
            </a:r>
            <a:r>
              <a:rPr lang="ru-RU" sz="3100" dirty="0" smtClean="0"/>
              <a:t>объяснила мне, что цветы </a:t>
            </a:r>
            <a:r>
              <a:rPr lang="ru-RU" sz="3100" dirty="0"/>
              <a:t>таким образом </a:t>
            </a:r>
            <a:r>
              <a:rPr lang="ru-RU" sz="3100" dirty="0" smtClean="0"/>
              <a:t> </a:t>
            </a:r>
            <a:r>
              <a:rPr lang="ru-RU" sz="3100" dirty="0"/>
              <a:t>привлекают к себе насекомых и птиц, чтобы они опыляли их.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3" descr="iT2H2W9X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624"/>
            <a:ext cx="3203848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_2059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346338"/>
            <a:ext cx="5112568" cy="32028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344011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Георгий: А я поинтересовался </a:t>
            </a:r>
            <a:r>
              <a:rPr lang="ru-RU" sz="3100" dirty="0"/>
              <a:t>мнением </a:t>
            </a:r>
            <a:r>
              <a:rPr lang="ru-RU" sz="3100" dirty="0" smtClean="0"/>
              <a:t>старшей сестры </a:t>
            </a:r>
            <a:r>
              <a:rPr lang="ru-RU" sz="3100" dirty="0"/>
              <a:t>и </a:t>
            </a:r>
            <a:r>
              <a:rPr lang="ru-RU" sz="3100" dirty="0" smtClean="0"/>
              <a:t>услышал </a:t>
            </a:r>
            <a:r>
              <a:rPr lang="ru-RU" sz="3100" dirty="0"/>
              <a:t>ответ: </a:t>
            </a:r>
            <a:r>
              <a:rPr lang="ru-RU" sz="3100" dirty="0" smtClean="0"/>
              <a:t>потому что в цветах находятся </a:t>
            </a:r>
            <a:r>
              <a:rPr lang="ru-RU" sz="3100" dirty="0" err="1" smtClean="0"/>
              <a:t>хлорофиты</a:t>
            </a:r>
            <a:r>
              <a:rPr lang="ru-RU" sz="3100" dirty="0" smtClean="0"/>
              <a:t>, которые отвечают за  разный цвет</a:t>
            </a:r>
            <a:r>
              <a:rPr lang="ru-RU" sz="2800" dirty="0" smtClean="0"/>
              <a:t>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Нам  </a:t>
            </a:r>
            <a:r>
              <a:rPr lang="ru-RU" sz="3100" dirty="0"/>
              <a:t>стало интересно, кто же все-таки </a:t>
            </a:r>
            <a:r>
              <a:rPr lang="ru-RU" sz="3100" dirty="0" smtClean="0"/>
              <a:t>прав. </a:t>
            </a:r>
            <a:r>
              <a:rPr lang="ru-RU" sz="3100" dirty="0"/>
              <a:t>М</a:t>
            </a:r>
            <a:r>
              <a:rPr lang="ru-RU" sz="3100" dirty="0" smtClean="0"/>
              <a:t>ы </a:t>
            </a:r>
            <a:r>
              <a:rPr lang="ru-RU" sz="3100" dirty="0"/>
              <a:t>с </a:t>
            </a:r>
            <a:r>
              <a:rPr lang="ru-RU" sz="3100" dirty="0" smtClean="0"/>
              <a:t>родителями решили найти информацию в энциклопедии.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ff2ff724d255cc403868cfa5c05564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4168" y="1200150"/>
            <a:ext cx="2808312" cy="5037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5757874" cy="586900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Окраска </a:t>
            </a:r>
            <a:r>
              <a:rPr lang="ru-RU" sz="3100" b="1" dirty="0"/>
              <a:t>и запах цветов служат растениям для привлечения насекомых. Насекомые садятся на венчик цветка, касаются тычинок, и пыльца прилипает к их телу, крыльям и лапкам. Перелетая затем на другой цветок, они переносят </a:t>
            </a:r>
            <a:r>
              <a:rPr lang="ru-RU" sz="3100" b="1" dirty="0" smtClean="0"/>
              <a:t>пыльцу.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4873tex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786182" cy="40695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4900618" cy="57975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400" b="1" dirty="0" smtClean="0"/>
              <a:t>Самыми главными опылителями цветов являются пчелы. Пчелы добывают из цветов нектар, из которого они потом делают мед. Они работают целыми днями, перелетая с цветка на цветок, поэтому даже одна пчела способна опылить очень много цветов; к тому же у пчелы мохнатое брюшко и лапки, к которым пыльца легко прилипает.</a:t>
            </a:r>
            <a:endParaRPr lang="ru-RU" sz="2400" dirty="0"/>
          </a:p>
        </p:txBody>
      </p:sp>
      <p:pic>
        <p:nvPicPr>
          <p:cNvPr id="5" name="Рисунок 4" descr="babochk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5339"/>
            <a:ext cx="3786182" cy="2802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flowers_plantation_hokkaido-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573016"/>
            <a:ext cx="3816424" cy="32849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r>
              <a:rPr lang="ru-RU" dirty="0"/>
              <a:t>Из своих новых знаний </a:t>
            </a:r>
            <a:r>
              <a:rPr lang="ru-RU" dirty="0" smtClean="0"/>
              <a:t>мы сделали </a:t>
            </a:r>
            <a:r>
              <a:rPr lang="ru-RU" dirty="0"/>
              <a:t>вывод, что цветы имеют яркую </a:t>
            </a:r>
            <a:r>
              <a:rPr lang="ru-RU" dirty="0" smtClean="0"/>
              <a:t>окраску для привлечения насекомых. </a:t>
            </a:r>
            <a:endParaRPr lang="ru-RU" dirty="0"/>
          </a:p>
        </p:txBody>
      </p:sp>
      <p:pic>
        <p:nvPicPr>
          <p:cNvPr id="5" name="Рисунок 4" descr="motto_net_ua-8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573016"/>
            <a:ext cx="5004048" cy="328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60324-WA0000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0" b="38836"/>
          <a:stretch/>
        </p:blipFill>
        <p:spPr>
          <a:xfrm>
            <a:off x="251520" y="421686"/>
            <a:ext cx="4463356" cy="37273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3011486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  <p:pic>
        <p:nvPicPr>
          <p:cNvPr id="5" name="Содержимое 6" descr="People-Nature-5-Wisteria-Tunne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254618"/>
            <a:ext cx="4429124" cy="3603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85</TotalTime>
  <Words>69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Исследовательский проект «Почему цветы имеют яркую окраску?»     Воспитатель: Думбрава О.А.</vt:lpstr>
      <vt:lpstr>Цель проекта – узнать, почему многие цветы имеют яркую окраску. Проблема - наступила весна и расцвело много цветов, нам стало интересно, почему же почти все цветы имеют яркую окраску, зачем им это? </vt:lpstr>
      <vt:lpstr>  Таня.Что бы найти ответ на этот вопрос, я спросила у мамы и она объяснила мне, что цветы таким образом  привлекают к себе насекомых и птиц, чтобы они опыляли их. </vt:lpstr>
      <vt:lpstr>Георгий: А я поинтересовался мнением старшей сестры и услышал ответ: потому что в цветах находятся хлорофиты, которые отвечают за  разный цвет. Нам  стало интересно, кто же все-таки прав. Мы с родителями решили найти информацию в энциклопедии. </vt:lpstr>
      <vt:lpstr> Окраска и запах цветов служат растениям для привлечения насекомых. Насекомые садятся на венчик цветка, касаются тычинок, и пыльца прилипает к их телу, крыльям и лапкам. Перелетая затем на другой цветок, они переносят пыльцу.  </vt:lpstr>
      <vt:lpstr>  Самыми главными опылителями цветов являются пчелы. Пчелы добывают из цветов нектар, из которого они потом делают мед. Они работают целыми днями, перелетая с цветка на цветок, поэтому даже одна пчела способна опылить очень много цветов; к тому же у пчелы мохнатое брюшко и лапки, к которым пыльца легко прилипает.</vt:lpstr>
      <vt:lpstr>Из своих новых знаний мы сделали вывод, что цветы имеют яркую окраску для привлечения насекомых.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«Почему многие цветы имеют яркую окраску?» Старикова Татьяна</dc:title>
  <dc:creator>связной</dc:creator>
  <cp:lastModifiedBy>User</cp:lastModifiedBy>
  <cp:revision>17</cp:revision>
  <dcterms:created xsi:type="dcterms:W3CDTF">2016-03-24T13:22:57Z</dcterms:created>
  <dcterms:modified xsi:type="dcterms:W3CDTF">2016-04-11T11:43:32Z</dcterms:modified>
</cp:coreProperties>
</file>