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8" r:id="rId2"/>
    <p:sldId id="256" r:id="rId3"/>
    <p:sldId id="276" r:id="rId4"/>
    <p:sldId id="257" r:id="rId5"/>
    <p:sldId id="258" r:id="rId6"/>
    <p:sldId id="262" r:id="rId7"/>
    <p:sldId id="263" r:id="rId8"/>
    <p:sldId id="259" r:id="rId9"/>
    <p:sldId id="260" r:id="rId10"/>
    <p:sldId id="264" r:id="rId11"/>
    <p:sldId id="265" r:id="rId12"/>
    <p:sldId id="267" r:id="rId13"/>
    <p:sldId id="268" r:id="rId14"/>
    <p:sldId id="272" r:id="rId15"/>
    <p:sldId id="271" r:id="rId16"/>
    <p:sldId id="273" r:id="rId17"/>
    <p:sldId id="274" r:id="rId18"/>
    <p:sldId id="269" r:id="rId19"/>
    <p:sldId id="270" r:id="rId20"/>
    <p:sldId id="275" r:id="rId21"/>
    <p:sldId id="261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25" autoAdjust="0"/>
    <p:restoredTop sz="94607" autoAdjust="0"/>
  </p:normalViewPr>
  <p:slideViewPr>
    <p:cSldViewPr>
      <p:cViewPr varScale="1">
        <p:scale>
          <a:sx n="86" d="100"/>
          <a:sy n="86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943CA-8A26-4FDA-BFBF-799438AB6357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5E86B-EE6D-4B36-A657-549671DC75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5E86B-EE6D-4B36-A657-549671DC754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501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5E86B-EE6D-4B36-A657-549671DC754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5E86B-EE6D-4B36-A657-549671DC754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5E86B-EE6D-4B36-A657-549671DC754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5E86B-EE6D-4B36-A657-549671DC754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top4man.ru/vancouver/vankuver-biatl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6.jpeg"/><Relationship Id="rId4" Type="http://schemas.openxmlformats.org/officeDocument/2006/relationships/hyperlink" Target="http://www.vsluh.ru/news/sport/26282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eurosport.ru/bobsleigh/whistler-bc/2012-2013/story_sto3504360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8.jpeg"/><Relationship Id="rId4" Type="http://schemas.openxmlformats.org/officeDocument/2006/relationships/hyperlink" Target="http://sdelanounas.complexdoc.ru/439716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-news.ru/article_russia_champ2.html" TargetMode="External"/><Relationship Id="rId7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sport.akipress.org/print:31681" TargetMode="Externa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fktver.ru/pervenstvo-rossii-po-figurnomu-kataniyu-memorial-s.juka/id-menyu-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2.jpeg"/><Relationship Id="rId4" Type="http://schemas.openxmlformats.org/officeDocument/2006/relationships/hyperlink" Target="http://www.eurosport.ru/figure-skating/world-championships/2011-2012/story-london_sto3216801.s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limp-history.ru/node/53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&#1089;&#1092;&#1073;&#1083;&#1082;&#1080;&#1085;&#1075;&#1080;&#1089;&#1077;&#1087;&#1087;.&#1088;&#1092;/novosti-eurosport/lyzhnye-gonki/31-ski-epilogue-rogl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5.jpeg"/><Relationship Id="rId4" Type="http://schemas.openxmlformats.org/officeDocument/2006/relationships/hyperlink" Target="http://forum.ski.ru/index.php?showtopic=8787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hockey.sport-express.ru/reviews/21503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8.jpeg"/><Relationship Id="rId4" Type="http://schemas.openxmlformats.org/officeDocument/2006/relationships/hyperlink" Target="http://sport.rbc.ru/hockey/newsline/12/05/2013/390726.s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urosport.ru/figure-skating/world-championships/2011-2012/story-london_sto3216801.shtml" TargetMode="External"/><Relationship Id="rId13" Type="http://schemas.openxmlformats.org/officeDocument/2006/relationships/hyperlink" Target="http://www.top4man.ru/vancouver/vankuver-biatlon/" TargetMode="External"/><Relationship Id="rId18" Type="http://schemas.openxmlformats.org/officeDocument/2006/relationships/hyperlink" Target="http://nsportal.ru/shkola/dopolnitelnoe-obrazovanie/library/klassnyy-chas-olimpiada-2012" TargetMode="External"/><Relationship Id="rId3" Type="http://schemas.openxmlformats.org/officeDocument/2006/relationships/hyperlink" Target="http://hockey.sport-express.ru/reviews/21503/" TargetMode="External"/><Relationship Id="rId7" Type="http://schemas.openxmlformats.org/officeDocument/2006/relationships/hyperlink" Target="http://fktver.ru/pervenstvo-rossii-po-figurnomu-kataniyu-memorial-s.juka/id-menyu-2.html" TargetMode="External"/><Relationship Id="rId12" Type="http://schemas.openxmlformats.org/officeDocument/2006/relationships/hyperlink" Target="http://www.eurosport.ru/bobsleigh/whistler-bc/2012-2013/story_sto3504360.shtml" TargetMode="External"/><Relationship Id="rId17" Type="http://schemas.openxmlformats.org/officeDocument/2006/relationships/hyperlink" Target="http://artforum.by/blog/cultural_monuments/169.html" TargetMode="External"/><Relationship Id="rId2" Type="http://schemas.openxmlformats.org/officeDocument/2006/relationships/hyperlink" Target="http://sport.rbc.ru/hockey/newsline/12/05/2013/390726.shtml" TargetMode="External"/><Relationship Id="rId16" Type="http://schemas.openxmlformats.org/officeDocument/2006/relationships/hyperlink" Target="http://www.dalianidis.ru/olimpiy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limp-history.ru/node/539" TargetMode="External"/><Relationship Id="rId11" Type="http://schemas.openxmlformats.org/officeDocument/2006/relationships/hyperlink" Target="http://sdelanounas.complexdoc.ru/439716.html" TargetMode="External"/><Relationship Id="rId5" Type="http://schemas.openxmlformats.org/officeDocument/2006/relationships/hyperlink" Target="http://forum.ski.ru/index.php?showtopic=87874" TargetMode="External"/><Relationship Id="rId15" Type="http://schemas.openxmlformats.org/officeDocument/2006/relationships/hyperlink" Target="http://bizozo.ru/v-grecii-zazhegsya-olimpijskij-ogon/" TargetMode="External"/><Relationship Id="rId10" Type="http://schemas.openxmlformats.org/officeDocument/2006/relationships/hyperlink" Target="http://www.ws-news.ru/article_russia_champ2.html" TargetMode="External"/><Relationship Id="rId4" Type="http://schemas.openxmlformats.org/officeDocument/2006/relationships/hyperlink" Target="http://www.&#1089;&#1092;&#1073;&#1083;&#1082;&#1080;&#1085;&#1075;&#1080;&#1089;&#1077;&#1087;&#1087;.&#1088;&#1092;/novosti-eurosport/lyzhnye-gonki/31-ski-epilogue-rogla.html" TargetMode="External"/><Relationship Id="rId9" Type="http://schemas.openxmlformats.org/officeDocument/2006/relationships/hyperlink" Target="http://sport.akipress.org/print:31681" TargetMode="External"/><Relationship Id="rId14" Type="http://schemas.openxmlformats.org/officeDocument/2006/relationships/hyperlink" Target="http://www.vsluh.ru/news/sport/26282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nsportal.ru/shkola/dopolnitelnoe-obrazovanie/library/klassnyy-chas-olimpiada-2012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bizozo.ru/v-grecii-zazhegsya-olimpijskij-og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78010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Профессиональный конкурс работников образования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ВСЕРОССИЙСКИЙ ИНТЕРНЕТ-КРНКУРС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ПЕДАГОГИЧЕСКОГО ТВОРЧЕСТВА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(2013-2014 учебный год)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656784" cy="1672209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МУНИЦИПАЛЬНОЕ ДОШКОЛЬНОЕ ОБРАЗОВАТЕЛЬНОЕ БЮДЖЕТНОЕ УЧРЕЖДЕНИЕ</a:t>
            </a:r>
            <a:endParaRPr lang="ru-RU" dirty="0" smtClean="0"/>
          </a:p>
          <a:p>
            <a:r>
              <a:rPr lang="ru-RU" b="1" dirty="0" smtClean="0"/>
              <a:t>ДЕТСКИЙ САД КОМБИНИРОВАННОГО ВИДА № 9</a:t>
            </a:r>
            <a:endParaRPr lang="ru-RU" dirty="0" smtClean="0"/>
          </a:p>
          <a:p>
            <a:r>
              <a:rPr lang="ru-RU" b="1" dirty="0" smtClean="0"/>
              <a:t>354066, г. Сочи, ул. Ростовская, 10 </a:t>
            </a:r>
            <a:r>
              <a:rPr lang="ru-RU" b="1" dirty="0" err="1" smtClean="0"/>
              <a:t>телефон\факс</a:t>
            </a:r>
            <a:r>
              <a:rPr lang="ru-RU" b="1" dirty="0" smtClean="0"/>
              <a:t> 247-21-85</a:t>
            </a:r>
            <a:endParaRPr lang="ru-RU" dirty="0" smtClean="0"/>
          </a:p>
          <a:p>
            <a:r>
              <a:rPr lang="en-US" b="1" dirty="0" smtClean="0"/>
              <a:t>e</a:t>
            </a:r>
            <a:r>
              <a:rPr lang="ru-RU" b="1" dirty="0" smtClean="0"/>
              <a:t>-</a:t>
            </a:r>
            <a:r>
              <a:rPr lang="en-US" b="1" dirty="0" smtClean="0"/>
              <a:t>mail</a:t>
            </a:r>
            <a:r>
              <a:rPr lang="ru-RU" b="1" dirty="0" smtClean="0"/>
              <a:t>:</a:t>
            </a:r>
            <a:r>
              <a:rPr lang="en-US" b="1" dirty="0" err="1" smtClean="0"/>
              <a:t>dou</a:t>
            </a:r>
            <a:r>
              <a:rPr lang="ru-RU" b="1" dirty="0" smtClean="0"/>
              <a:t>9@</a:t>
            </a:r>
            <a:r>
              <a:rPr lang="en-US" b="1" dirty="0" err="1" smtClean="0"/>
              <a:t>edu</a:t>
            </a:r>
            <a:r>
              <a:rPr lang="ru-RU" b="1" dirty="0" smtClean="0"/>
              <a:t>.</a:t>
            </a:r>
            <a:r>
              <a:rPr lang="en-US" b="1" dirty="0" err="1" smtClean="0"/>
              <a:t>sochi</a:t>
            </a:r>
            <a:r>
              <a:rPr lang="ru-RU" b="1" dirty="0" smtClean="0"/>
              <a:t>.</a:t>
            </a:r>
            <a:r>
              <a:rPr lang="en-US" b="1" dirty="0" err="1" smtClean="0"/>
              <a:t>ru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492896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Презентация для беседы на тему  </a:t>
            </a:r>
            <a:r>
              <a:rPr lang="en-US" sz="3600" dirty="0" smtClean="0">
                <a:solidFill>
                  <a:schemeClr val="bg1"/>
                </a:solidFill>
              </a:rPr>
              <a:t>“</a:t>
            </a:r>
            <a:r>
              <a:rPr lang="ru-RU" sz="3600" dirty="0" smtClean="0">
                <a:solidFill>
                  <a:schemeClr val="bg1"/>
                </a:solidFill>
              </a:rPr>
              <a:t>Всё об </a:t>
            </a:r>
            <a:r>
              <a:rPr lang="ru-RU" sz="3600" dirty="0" smtClean="0">
                <a:solidFill>
                  <a:schemeClr val="bg1"/>
                </a:solidFill>
              </a:rPr>
              <a:t>олимпийских играх</a:t>
            </a:r>
            <a:r>
              <a:rPr lang="en-US" sz="3600" dirty="0" smtClean="0">
                <a:solidFill>
                  <a:schemeClr val="bg1"/>
                </a:solidFill>
              </a:rPr>
              <a:t>”</a:t>
            </a:r>
            <a:r>
              <a:rPr lang="ru-RU" sz="3600" dirty="0" smtClean="0">
                <a:solidFill>
                  <a:schemeClr val="bg1"/>
                </a:solidFill>
              </a:rPr>
              <a:t> 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Столица Зимних олимпийских игр 2014 года</a:t>
            </a:r>
            <a:endParaRPr lang="ru-RU" dirty="0"/>
          </a:p>
        </p:txBody>
      </p:sp>
      <p:pic>
        <p:nvPicPr>
          <p:cNvPr id="1026" name="Picture 2" descr="E:\Новая папка\94190936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1412776"/>
            <a:ext cx="5400600" cy="5141371"/>
          </a:xfrm>
          <a:prstGeom prst="rect">
            <a:avLst/>
          </a:prstGeom>
          <a:noFill/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539552" y="6381328"/>
            <a:ext cx="360040" cy="28803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99592" y="6381328"/>
            <a:ext cx="360040" cy="288032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251520" y="6381328"/>
            <a:ext cx="288032" cy="288032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Символы Зимних Олимпийских игр 2014 года</a:t>
            </a:r>
            <a:endParaRPr lang="ru-RU" dirty="0"/>
          </a:p>
        </p:txBody>
      </p:sp>
      <p:pic>
        <p:nvPicPr>
          <p:cNvPr id="4" name="Рисунок 3" descr="http://upload.wikimedia.org/wikipedia/commons/9/9c/Stamps_of_Russia_2012_No_1559-61_Mascots_2014_Winter_Olympics.jpg?uselang=ru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4016" t="5753" r="3913" b="19930"/>
          <a:stretch/>
        </p:blipFill>
        <p:spPr bwMode="auto">
          <a:xfrm>
            <a:off x="251520" y="1700808"/>
            <a:ext cx="8640960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539552" y="6381328"/>
            <a:ext cx="360040" cy="28803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99592" y="6381328"/>
            <a:ext cx="360040" cy="288032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251520" y="6381328"/>
            <a:ext cx="288032" cy="288032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988840"/>
            <a:ext cx="7876397" cy="4464496"/>
          </a:xfrm>
        </p:spPr>
        <p:txBody>
          <a:bodyPr>
            <a:normAutofit/>
          </a:bodyPr>
          <a:lstStyle/>
          <a:p>
            <a:r>
              <a:rPr lang="ru-RU" dirty="0" smtClean="0">
                <a:hlinkClick r:id="rId2" action="ppaction://hlinksldjump"/>
              </a:rPr>
              <a:t>Биатлон</a:t>
            </a:r>
            <a:endParaRPr lang="ru-RU" dirty="0" smtClean="0"/>
          </a:p>
          <a:p>
            <a:r>
              <a:rPr lang="ru-RU" dirty="0" smtClean="0">
                <a:hlinkClick r:id="" action="ppaction://noaction"/>
              </a:rPr>
              <a:t>Бобслей: бобслей и скелетон; Санный спорт</a:t>
            </a:r>
            <a:endParaRPr lang="ru-RU" dirty="0" smtClean="0"/>
          </a:p>
          <a:p>
            <a:r>
              <a:rPr lang="ru-RU" dirty="0" smtClean="0">
                <a:hlinkClick r:id="" action="ppaction://noaction"/>
              </a:rPr>
              <a:t>Конькобежный спорт: конькобежный спорт, фигурное катание, </a:t>
            </a:r>
            <a:r>
              <a:rPr lang="ru-RU" dirty="0" err="1" smtClean="0">
                <a:hlinkClick r:id="" action="ppaction://noaction"/>
              </a:rPr>
              <a:t>шор-трек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Кёрлинг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Лыжный спорт: горнолыжный спорт, лыжное двоеборье, лыжные гонки,  прыжки на лыжах с трамплина, сноубординг, фристайл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 Хоккей с шайбой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Зимние Олимпийские виды спорта</a:t>
            </a:r>
            <a:endParaRPr lang="ru-RU" dirty="0"/>
          </a:p>
        </p:txBody>
      </p:sp>
      <p:sp>
        <p:nvSpPr>
          <p:cNvPr id="4" name="Управляющая кнопка: домой 3">
            <a:hlinkClick r:id="rId6" action="ppaction://hlinksldjump" highlightClick="1"/>
          </p:cNvPr>
          <p:cNvSpPr/>
          <p:nvPr/>
        </p:nvSpPr>
        <p:spPr>
          <a:xfrm>
            <a:off x="539552" y="6381328"/>
            <a:ext cx="360040" cy="28803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99592" y="6381328"/>
            <a:ext cx="360040" cy="288032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251520" y="6381328"/>
            <a:ext cx="288032" cy="288032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Биатлон </a:t>
            </a:r>
            <a:endParaRPr lang="ru-RU" dirty="0"/>
          </a:p>
        </p:txBody>
      </p:sp>
      <p:pic>
        <p:nvPicPr>
          <p:cNvPr id="4" name="Рисунок 3" descr="http://www.top4man.ru/UserFiles/Oxana/ust2.jp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2364854" cy="315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vsluh.ru/system/post_images/large/262/262827/%D0%B1%D0%B8%D0%B0%D1%82%D0%BB%D0%BE%D0%BD%20%D1%84%D0%BE%D1%82%D0%BE%20%D0%9A%D0%B0%D0%BB%D1%8F%D0%BD%D0%BE%D0%B2.jpg?1363754675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80928"/>
            <a:ext cx="5305772" cy="32059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Управляющая кнопка: домой 5">
            <a:hlinkClick r:id="rId6" action="ppaction://hlinksldjump" highlightClick="1"/>
          </p:cNvPr>
          <p:cNvSpPr/>
          <p:nvPr/>
        </p:nvSpPr>
        <p:spPr>
          <a:xfrm>
            <a:off x="539552" y="6381328"/>
            <a:ext cx="360040" cy="28803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99592" y="6381328"/>
            <a:ext cx="360040" cy="288032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51520" y="6381328"/>
            <a:ext cx="288032" cy="288032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Бобслей, санный спорт</a:t>
            </a:r>
            <a:endParaRPr lang="ru-RU" dirty="0"/>
          </a:p>
        </p:txBody>
      </p:sp>
      <p:pic>
        <p:nvPicPr>
          <p:cNvPr id="4" name="Рисунок 3" descr="http://i.eurosport.ru/2011/12/04/787874-13431122-640-360.jp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459198" y="3282255"/>
            <a:ext cx="4266356" cy="260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delanounas.ru/i/d/g/dGVsZWdyYWZpc3Qub3JnL3dwLWNvbnRlbnQvdXBsb2Fkcy8yMDEyLzEyLzIwNzEyODEyMy5qcGc_X19pZD0yNjQzMw==.jpg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4374776" cy="2779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домой 5">
            <a:hlinkClick r:id="rId6" action="ppaction://hlinksldjump" highlightClick="1"/>
          </p:cNvPr>
          <p:cNvSpPr/>
          <p:nvPr/>
        </p:nvSpPr>
        <p:spPr>
          <a:xfrm>
            <a:off x="539552" y="6381328"/>
            <a:ext cx="360040" cy="28803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99592" y="6381328"/>
            <a:ext cx="360040" cy="288032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51520" y="6381328"/>
            <a:ext cx="288032" cy="288032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Конькобежный спорт, </a:t>
            </a:r>
            <a:r>
              <a:rPr lang="ru-RU" dirty="0" err="1" smtClean="0"/>
              <a:t>шор-трек</a:t>
            </a:r>
            <a:endParaRPr lang="ru-RU" dirty="0"/>
          </a:p>
        </p:txBody>
      </p:sp>
      <p:pic>
        <p:nvPicPr>
          <p:cNvPr id="4" name="Рисунок 3" descr="http://www.ws-news.ru/images/image/articles/speed/cr2011/35.jpg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309634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static.akipress.org/127/.storage/sport/images/lyzhi/925a7a492932dfd2b613e22ac9e33938.jpg">
            <a:hlinkClick r:id="rId5" tgtFrame="&quot;_blank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1359" y="1911006"/>
            <a:ext cx="3726358" cy="274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домой 5">
            <a:hlinkClick r:id="rId7" action="ppaction://hlinksldjump" highlightClick="1"/>
          </p:cNvPr>
          <p:cNvSpPr/>
          <p:nvPr/>
        </p:nvSpPr>
        <p:spPr>
          <a:xfrm>
            <a:off x="539552" y="6381328"/>
            <a:ext cx="360040" cy="28803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99592" y="6381328"/>
            <a:ext cx="360040" cy="288032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51520" y="6381328"/>
            <a:ext cx="288032" cy="288032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Фигурное катание</a:t>
            </a:r>
            <a:endParaRPr lang="ru-RU" dirty="0"/>
          </a:p>
        </p:txBody>
      </p:sp>
      <p:pic>
        <p:nvPicPr>
          <p:cNvPr id="4" name="Рисунок 3" descr="http://fktver.ru/images/stories/figure-skating-2.jp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2847975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i.eurosport.ru/2012/03/30/825993-14120434-640-360.jpg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4984"/>
            <a:ext cx="4700539" cy="2834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домой 5">
            <a:hlinkClick r:id="rId6" action="ppaction://hlinksldjump" highlightClick="1"/>
          </p:cNvPr>
          <p:cNvSpPr/>
          <p:nvPr/>
        </p:nvSpPr>
        <p:spPr>
          <a:xfrm>
            <a:off x="539552" y="6381328"/>
            <a:ext cx="360040" cy="28803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99592" y="6381328"/>
            <a:ext cx="360040" cy="288032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51520" y="6381328"/>
            <a:ext cx="288032" cy="288032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Кёрлинг </a:t>
            </a:r>
            <a:endParaRPr lang="ru-RU" dirty="0"/>
          </a:p>
        </p:txBody>
      </p:sp>
      <p:pic>
        <p:nvPicPr>
          <p:cNvPr id="4" name="Рисунок 3" descr="http://olimp-history.ru/files/curling_vancouver_5.jpg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704856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539552" y="6381328"/>
            <a:ext cx="360040" cy="28803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99592" y="6381328"/>
            <a:ext cx="360040" cy="288032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251520" y="6381328"/>
            <a:ext cx="288032" cy="288032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Лыжный спорт</a:t>
            </a:r>
            <a:endParaRPr lang="ru-RU" dirty="0"/>
          </a:p>
        </p:txBody>
      </p:sp>
      <p:pic>
        <p:nvPicPr>
          <p:cNvPr id="4" name="Рисунок 3" descr="http://i.eurosport.ru/2011/12/20/792662-13517412-640-480.jp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320480" cy="3091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ski.ru/kohana/upload/user_images/thumb_35055_1362562030.jpg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4104456" cy="3057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домой 5">
            <a:hlinkClick r:id="rId6" action="ppaction://hlinksldjump" highlightClick="1"/>
          </p:cNvPr>
          <p:cNvSpPr/>
          <p:nvPr/>
        </p:nvSpPr>
        <p:spPr>
          <a:xfrm>
            <a:off x="539552" y="6381328"/>
            <a:ext cx="360040" cy="28803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99592" y="6381328"/>
            <a:ext cx="360040" cy="288032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51520" y="6381328"/>
            <a:ext cx="288032" cy="288032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Сноубординг </a:t>
            </a:r>
            <a:endParaRPr lang="ru-RU" dirty="0"/>
          </a:p>
        </p:txBody>
      </p:sp>
      <p:pic>
        <p:nvPicPr>
          <p:cNvPr id="2050" name="Picture 2" descr="F:\snowboarding[1].jpg"/>
          <p:cNvPicPr>
            <a:picLocks noChangeAspect="1" noChangeArrowheads="1"/>
          </p:cNvPicPr>
          <p:nvPr/>
        </p:nvPicPr>
        <p:blipFill>
          <a:blip r:embed="rId2" cstate="print"/>
          <a:srcRect l="10311" t="19582" r="16790" b="6198"/>
          <a:stretch>
            <a:fillRect/>
          </a:stretch>
        </p:blipFill>
        <p:spPr bwMode="auto">
          <a:xfrm>
            <a:off x="827584" y="1700808"/>
            <a:ext cx="7118168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539552" y="6381328"/>
            <a:ext cx="360040" cy="28803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99592" y="6381328"/>
            <a:ext cx="360040" cy="288032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251520" y="6381328"/>
            <a:ext cx="288032" cy="288032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/>
          <a:lstStyle/>
          <a:p>
            <a:r>
              <a:rPr lang="ru-RU" dirty="0" smtClean="0"/>
              <a:t>Всё об олимпийских играх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7" y="2666352"/>
            <a:ext cx="4027413" cy="201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5445224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Муравьёва</a:t>
            </a:r>
            <a:r>
              <a:rPr lang="ru-RU" dirty="0" smtClean="0"/>
              <a:t> Дарья Васильевна воспитатель МДОУ № 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25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Хоккей </a:t>
            </a:r>
            <a:endParaRPr lang="ru-RU" dirty="0"/>
          </a:p>
        </p:txBody>
      </p:sp>
      <p:pic>
        <p:nvPicPr>
          <p:cNvPr id="4" name="Рисунок 3" descr="http://ss.sport-express.ru/userfiles/press/2/21503/31770_origin.jp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17646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pics.sport.rbc.ru/sport_pics/uniora/29/1368362391_0529.500x365.jpeg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397474" cy="296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домой 5">
            <a:hlinkClick r:id="rId6" action="ppaction://hlinksldjump" highlightClick="1"/>
          </p:cNvPr>
          <p:cNvSpPr/>
          <p:nvPr/>
        </p:nvSpPr>
        <p:spPr>
          <a:xfrm>
            <a:off x="539552" y="6381328"/>
            <a:ext cx="360040" cy="28803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99592" y="6381328"/>
            <a:ext cx="360040" cy="288032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51520" y="6381328"/>
            <a:ext cx="288032" cy="288032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/>
              <a:t>Быстрее</a:t>
            </a:r>
          </a:p>
          <a:p>
            <a:r>
              <a:rPr lang="ru-RU" sz="5400" dirty="0" smtClean="0"/>
              <a:t>Выше</a:t>
            </a:r>
          </a:p>
          <a:p>
            <a:r>
              <a:rPr lang="ru-RU" sz="5400" dirty="0" smtClean="0"/>
              <a:t>Сильнее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Олимпийский девиз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539552" y="6381328"/>
            <a:ext cx="360040" cy="28803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251520" y="6381328"/>
            <a:ext cx="288032" cy="288032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25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>
                <a:hlinkClick r:id="rId2"/>
              </a:rPr>
              <a:t>http://sport.rbc.ru/hockey/newsline/12/05/2013/390726.shtml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http://hockey.sport-express.ru/reviews/21503/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http://www.сфблкингисепп.рф/novosti-eurosport/lyzhnye-gonki/31-ski-epilogue-rogla.html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http://forum.ski.ru/index.php?showtopic=87874</a:t>
            </a:r>
            <a:endParaRPr lang="ru-RU" dirty="0" smtClean="0"/>
          </a:p>
          <a:p>
            <a:r>
              <a:rPr lang="ru-RU" dirty="0" smtClean="0">
                <a:hlinkClick r:id="rId6"/>
              </a:rPr>
              <a:t>http://olimp-history.ru/node/539</a:t>
            </a:r>
            <a:endParaRPr lang="ru-RU" dirty="0" smtClean="0"/>
          </a:p>
          <a:p>
            <a:r>
              <a:rPr lang="ru-RU" dirty="0" smtClean="0">
                <a:hlinkClick r:id="rId7"/>
              </a:rPr>
              <a:t>http://fktver.ru/pervenstvo-rossii-po-figurnomu-kataniyu-memorial-s.juka/id-menyu-2.html</a:t>
            </a:r>
            <a:endParaRPr lang="ru-RU" dirty="0" smtClean="0"/>
          </a:p>
          <a:p>
            <a:r>
              <a:rPr lang="ru-RU" dirty="0" smtClean="0">
                <a:hlinkClick r:id="rId8"/>
              </a:rPr>
              <a:t>http://www.eurosport.ru/figure-skating/world-championships/2011-2012/story-london_sto3216801.shtml</a:t>
            </a:r>
            <a:endParaRPr lang="ru-RU" dirty="0" smtClean="0"/>
          </a:p>
          <a:p>
            <a:r>
              <a:rPr lang="ru-RU" dirty="0" smtClean="0">
                <a:hlinkClick r:id="rId9"/>
              </a:rPr>
              <a:t>http://sport.akipress.org/print:31681</a:t>
            </a:r>
            <a:endParaRPr lang="ru-RU" dirty="0" smtClean="0"/>
          </a:p>
          <a:p>
            <a:r>
              <a:rPr lang="ru-RU" dirty="0" smtClean="0">
                <a:hlinkClick r:id="rId10"/>
              </a:rPr>
              <a:t>http://www.ws-news.ru/article_russia_champ2.html</a:t>
            </a:r>
            <a:endParaRPr lang="ru-RU" dirty="0" smtClean="0"/>
          </a:p>
          <a:p>
            <a:r>
              <a:rPr lang="ru-RU" dirty="0" smtClean="0">
                <a:hlinkClick r:id="rId11"/>
              </a:rPr>
              <a:t>http://sdelanounas.complexdoc.ru/439716.html</a:t>
            </a:r>
            <a:endParaRPr lang="ru-RU" dirty="0" smtClean="0"/>
          </a:p>
          <a:p>
            <a:r>
              <a:rPr lang="ru-RU" dirty="0" smtClean="0">
                <a:hlinkClick r:id="rId12"/>
              </a:rPr>
              <a:t>http://www.eurosport.ru/bobsleigh/whistler-bc/2012-2013/story_sto3504360.shtml</a:t>
            </a:r>
            <a:endParaRPr lang="ru-RU" dirty="0" smtClean="0"/>
          </a:p>
          <a:p>
            <a:r>
              <a:rPr lang="ru-RU" dirty="0" smtClean="0">
                <a:hlinkClick r:id="rId13"/>
              </a:rPr>
              <a:t>http://www.top4man.ru/vancouver/vankuver-biatlon/</a:t>
            </a:r>
            <a:endParaRPr lang="ru-RU" dirty="0" smtClean="0"/>
          </a:p>
          <a:p>
            <a:r>
              <a:rPr lang="ru-RU" dirty="0" smtClean="0">
                <a:hlinkClick r:id="rId14"/>
              </a:rPr>
              <a:t>http://www.vsluh.ru/news/sport/262827</a:t>
            </a:r>
            <a:endParaRPr lang="ru-RU" dirty="0" smtClean="0"/>
          </a:p>
          <a:p>
            <a:r>
              <a:rPr lang="ru-RU" dirty="0" smtClean="0">
                <a:hlinkClick r:id="rId15"/>
              </a:rPr>
              <a:t>http://bizozo.ru/v-grecii-zazhegsya-olimpijskij-ogon/</a:t>
            </a:r>
            <a:endParaRPr lang="ru-RU" dirty="0" smtClean="0"/>
          </a:p>
          <a:p>
            <a:r>
              <a:rPr lang="ru-RU" dirty="0" smtClean="0">
                <a:hlinkClick r:id="rId16"/>
              </a:rPr>
              <a:t>http://www.dalianidis.ru/olimpiya/</a:t>
            </a:r>
            <a:endParaRPr lang="ru-RU" dirty="0" smtClean="0"/>
          </a:p>
          <a:p>
            <a:r>
              <a:rPr lang="ru-RU" dirty="0" smtClean="0">
                <a:hlinkClick r:id="rId17"/>
              </a:rPr>
              <a:t>http://artforum.by/blog/cultural_monuments/169.html</a:t>
            </a:r>
            <a:r>
              <a:rPr lang="ru-RU" dirty="0" smtClean="0">
                <a:hlinkClick r:id="rId18"/>
              </a:rPr>
              <a:t>http://nsportal.ru/shkola/dopolnitelnoe-obrazovanie/library/klassnyy-chas-olimpiada-2012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Древняя Греция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Символика олимпийских игр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Зимние Олимпийские виды спорта</a:t>
            </a:r>
          </a:p>
          <a:p>
            <a:r>
              <a:rPr lang="ru-RU" dirty="0" smtClean="0">
                <a:hlinkClick r:id="rId5" action="ppaction://hlinksldjump"/>
              </a:rPr>
              <a:t>Олимпийский девиз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Оглавление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251520" y="6381328"/>
            <a:ext cx="288032" cy="288032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Олимпия место олимпийских игр древней Греции</a:t>
            </a:r>
            <a:endParaRPr lang="ru-RU" dirty="0"/>
          </a:p>
        </p:txBody>
      </p:sp>
      <p:pic>
        <p:nvPicPr>
          <p:cNvPr id="1028" name="Picture 4" descr="http://img.artforum.by/uploads/images/00/00/01/2012/04/02/7f05ca3fa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8" t="6293" r="4338" b="7563"/>
          <a:stretch/>
        </p:blipFill>
        <p:spPr bwMode="auto">
          <a:xfrm>
            <a:off x="1043608" y="1844824"/>
            <a:ext cx="6858000" cy="4365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539552" y="6381328"/>
            <a:ext cx="360040" cy="28803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99592" y="6381328"/>
            <a:ext cx="360040" cy="288032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251520" y="6381328"/>
            <a:ext cx="288032" cy="288032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50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Развалины Олимпии </a:t>
            </a:r>
            <a:endParaRPr lang="ru-RU" dirty="0"/>
          </a:p>
        </p:txBody>
      </p:sp>
      <p:pic>
        <p:nvPicPr>
          <p:cNvPr id="2050" name="Picture 2" descr="http://www.dalianidis.ru/wp-content/uploads/2010/06/olympiaentranc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9"/>
          <a:stretch/>
        </p:blipFill>
        <p:spPr bwMode="auto">
          <a:xfrm>
            <a:off x="395537" y="2348880"/>
            <a:ext cx="3733257" cy="3816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encydia.com/thumb/3/3f/Olympie_Temple_Zeus.JPG/250px-Olympie_Temple_Ze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0511" y="2708921"/>
            <a:ext cx="4596255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539552" y="6381328"/>
            <a:ext cx="360040" cy="28803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99592" y="6381328"/>
            <a:ext cx="360040" cy="288032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251520" y="6381328"/>
            <a:ext cx="288032" cy="288032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154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Олимпийская символика</a:t>
            </a:r>
            <a:endParaRPr lang="ru-RU" dirty="0"/>
          </a:p>
        </p:txBody>
      </p:sp>
      <p:pic>
        <p:nvPicPr>
          <p:cNvPr id="4100" name="Picture 4" descr="http://novostey.com/i4/2010/05/27/95df69d3b99c5ba5d3efc748a243123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9" t="-2571" r="2608" b="5481"/>
          <a:stretch/>
        </p:blipFill>
        <p:spPr bwMode="auto">
          <a:xfrm>
            <a:off x="5940152" y="3789040"/>
            <a:ext cx="2139418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www.sochionline2014.ru/wp-content/uploads/2010/03/olimp_kolc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882" b="-8823"/>
          <a:stretch>
            <a:fillRect/>
          </a:stretch>
        </p:blipFill>
        <p:spPr bwMode="auto">
          <a:xfrm>
            <a:off x="1547664" y="3212976"/>
            <a:ext cx="2592288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539552" y="6381328"/>
            <a:ext cx="360040" cy="28803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99592" y="6381328"/>
            <a:ext cx="360040" cy="288032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51520" y="6381328"/>
            <a:ext cx="288032" cy="288032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750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844824"/>
            <a:ext cx="3672408" cy="129614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Огонь зажигается от солнечных лучей в Олимпии и доставляется факельной эстафетой спортсменов в город-организатор Игр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Олимпийский огонь</a:t>
            </a:r>
            <a:endParaRPr lang="ru-RU" dirty="0"/>
          </a:p>
        </p:txBody>
      </p:sp>
      <p:pic>
        <p:nvPicPr>
          <p:cNvPr id="4" name="Рисунок 3" descr="http://nsportal.ru/sites/default/files/2013/1/zazhzhenie_ognya_olimp.jp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4800" t="27926" r="21020"/>
          <a:stretch>
            <a:fillRect/>
          </a:stretch>
        </p:blipFill>
        <p:spPr bwMode="auto">
          <a:xfrm>
            <a:off x="4283968" y="2564904"/>
            <a:ext cx="396044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 rotWithShape="1">
          <a:blip r:embed="rId4" cstate="print"/>
          <a:srcRect l="28207" t="28974" r="47753" b="39744"/>
          <a:stretch/>
        </p:blipFill>
        <p:spPr bwMode="auto">
          <a:xfrm>
            <a:off x="395536" y="3429000"/>
            <a:ext cx="3071737" cy="2328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539552" y="6381328"/>
            <a:ext cx="360040" cy="28803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99592" y="6381328"/>
            <a:ext cx="360040" cy="288032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251520" y="6381328"/>
            <a:ext cx="288032" cy="288032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Факельная эстафета олимпийского огня</a:t>
            </a:r>
            <a:endParaRPr lang="ru-RU" dirty="0"/>
          </a:p>
        </p:txBody>
      </p:sp>
      <p:pic>
        <p:nvPicPr>
          <p:cNvPr id="3074" name="Picture 2" descr="http://bizozo.ru/img/olimp_est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920880" cy="4867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539552" y="6381328"/>
            <a:ext cx="360040" cy="28803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99592" y="6381328"/>
            <a:ext cx="360040" cy="288032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251520" y="6381328"/>
            <a:ext cx="288032" cy="288032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746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4536504" cy="2014192"/>
          </a:xfrm>
        </p:spPr>
        <p:txBody>
          <a:bodyPr>
            <a:normAutofit/>
          </a:bodyPr>
          <a:lstStyle/>
          <a:p>
            <a:r>
              <a:rPr lang="ru-RU" dirty="0" smtClean="0"/>
              <a:t>Состоит из пяти переплетённых между собой колец на белом фоне. Символизируя 5 континентов.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Олимпийский флаг</a:t>
            </a:r>
            <a:endParaRPr lang="ru-RU" dirty="0"/>
          </a:p>
        </p:txBody>
      </p:sp>
      <p:pic>
        <p:nvPicPr>
          <p:cNvPr id="4" name="Рисунок 3" descr="http://www.sochionline2014.ru/wp-content/uploads/2010/03/olimp_kolca.jpg"/>
          <p:cNvPicPr/>
          <p:nvPr/>
        </p:nvPicPr>
        <p:blipFill>
          <a:blip r:embed="rId3" cstate="print">
            <a:clrChange>
              <a:clrFrom>
                <a:srgbClr val="029348"/>
              </a:clrFrom>
              <a:clrTo>
                <a:srgbClr val="029348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33139" t="290" r="32971" b="34742"/>
          <a:stretch>
            <a:fillRect/>
          </a:stretch>
        </p:blipFill>
        <p:spPr bwMode="auto">
          <a:xfrm>
            <a:off x="5436096" y="4121834"/>
            <a:ext cx="1224136" cy="11470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9552" y="3861048"/>
            <a:ext cx="424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Синий Европа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Чёрный Африка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</a:rPr>
              <a:t>Красный Америка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FFC000"/>
                </a:solidFill>
              </a:rPr>
              <a:t>Жёлтый Азия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Зелёный  Австралия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Рисунок 12" descr="http://www.sochionline2014.ru/wp-content/uploads/2010/03/olimp_kolca.jpg"/>
          <p:cNvPicPr/>
          <p:nvPr/>
        </p:nvPicPr>
        <p:blipFill>
          <a:blip r:embed="rId4" cstate="print">
            <a:clrChange>
              <a:clrFrom>
                <a:srgbClr val="FCC304"/>
              </a:clrFrom>
              <a:clrTo>
                <a:srgbClr val="FCC304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67347" b="34742"/>
          <a:stretch>
            <a:fillRect/>
          </a:stretch>
        </p:blipFill>
        <p:spPr bwMode="auto">
          <a:xfrm>
            <a:off x="4283968" y="4149080"/>
            <a:ext cx="1152128" cy="11521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4" name="Рисунок 13" descr="http://www.sochionline2014.ru/wp-content/uploads/2010/03/olimp_kolca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6326" t="32629" r="51021" b="-1966"/>
          <a:stretch>
            <a:fillRect/>
          </a:stretch>
        </p:blipFill>
        <p:spPr bwMode="auto">
          <a:xfrm>
            <a:off x="4860032" y="4725144"/>
            <a:ext cx="1152128" cy="12241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5" name="Рисунок 14" descr="http://www.sochionline2014.ru/wp-content/uploads/2010/03/olimp_kolca.jpg"/>
          <p:cNvPicPr/>
          <p:nvPr/>
        </p:nvPicPr>
        <p:blipFill>
          <a:blip r:embed="rId4" cstate="print">
            <a:clrChange>
              <a:clrFrom>
                <a:srgbClr val="029348"/>
              </a:clrFrom>
              <a:clrTo>
                <a:srgbClr val="029348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67124" t="-1678" r="-1" b="34742"/>
          <a:stretch>
            <a:fillRect/>
          </a:stretch>
        </p:blipFill>
        <p:spPr bwMode="auto">
          <a:xfrm>
            <a:off x="6649503" y="4135012"/>
            <a:ext cx="1160011" cy="11817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6" name="Рисунок 15" descr="http://www.sochionline2014.ru/wp-content/uploads/2010/03/olimp_kolca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48980" t="32629" r="16326" b="-1966"/>
          <a:stretch>
            <a:fillRect/>
          </a:stretch>
        </p:blipFill>
        <p:spPr bwMode="auto">
          <a:xfrm>
            <a:off x="6020479" y="4732998"/>
            <a:ext cx="1224136" cy="12241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539552" y="6381328"/>
            <a:ext cx="360040" cy="28803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99592" y="6381328"/>
            <a:ext cx="360040" cy="288032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251520" y="6381328"/>
            <a:ext cx="288032" cy="288032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653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лимпиад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олимпиада</Template>
  <TotalTime>115</TotalTime>
  <Words>275</Words>
  <Application>Microsoft Office PowerPoint</Application>
  <PresentationFormat>Экран (4:3)</PresentationFormat>
  <Paragraphs>70</Paragraphs>
  <Slides>22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олимпиада</vt:lpstr>
      <vt:lpstr>Профессиональный конкурс работников образования ВСЕРОССИЙСКИЙ ИНТЕРНЕТ-КРНКУРС ПЕДАГОГИЧЕСКОГО ТВОРЧЕСТВА (2013-2014 учебный год) </vt:lpstr>
      <vt:lpstr>Всё об олимпийских играх</vt:lpstr>
      <vt:lpstr>Оглавление</vt:lpstr>
      <vt:lpstr>Олимпия место олимпийских игр древней Греции</vt:lpstr>
      <vt:lpstr>Развалины Олимпии </vt:lpstr>
      <vt:lpstr>Олимпийская символика</vt:lpstr>
      <vt:lpstr>Олимпийский огонь</vt:lpstr>
      <vt:lpstr>Факельная эстафета олимпийского огня</vt:lpstr>
      <vt:lpstr>Олимпийский флаг</vt:lpstr>
      <vt:lpstr>Столица Зимних олимпийских игр 2014 года</vt:lpstr>
      <vt:lpstr>Символы Зимних Олимпийских игр 2014 года</vt:lpstr>
      <vt:lpstr>Зимние Олимпийские виды спорта</vt:lpstr>
      <vt:lpstr>Биатлон </vt:lpstr>
      <vt:lpstr>Бобслей, санный спорт</vt:lpstr>
      <vt:lpstr>Конькобежный спорт, шор-трек</vt:lpstr>
      <vt:lpstr>Фигурное катание</vt:lpstr>
      <vt:lpstr>Кёрлинг </vt:lpstr>
      <vt:lpstr>Лыжный спорт</vt:lpstr>
      <vt:lpstr>Сноубординг </vt:lpstr>
      <vt:lpstr>Хоккей </vt:lpstr>
      <vt:lpstr>Олимпийский девиз</vt:lpstr>
      <vt:lpstr>Источник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Всё об олимпийских играх</dc:title>
  <dc:creator>Рубежанские</dc:creator>
  <cp:lastModifiedBy>Admin</cp:lastModifiedBy>
  <cp:revision>15</cp:revision>
  <dcterms:created xsi:type="dcterms:W3CDTF">2013-12-07T13:03:44Z</dcterms:created>
  <dcterms:modified xsi:type="dcterms:W3CDTF">2014-01-29T18:25:29Z</dcterms:modified>
</cp:coreProperties>
</file>